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66" r:id="rId4"/>
    <p:sldId id="260" r:id="rId5"/>
    <p:sldId id="261" r:id="rId6"/>
    <p:sldId id="263" r:id="rId7"/>
    <p:sldId id="264" r:id="rId8"/>
    <p:sldId id="265" r:id="rId9"/>
    <p:sldId id="257" r:id="rId10"/>
    <p:sldId id="262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5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7E8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4660"/>
  </p:normalViewPr>
  <p:slideViewPr>
    <p:cSldViewPr snapToGrid="0">
      <p:cViewPr varScale="1">
        <p:scale>
          <a:sx n="159" d="100"/>
          <a:sy n="159" d="100"/>
        </p:scale>
        <p:origin x="306" y="138"/>
      </p:cViewPr>
      <p:guideLst>
        <p:guide orient="horz" pos="75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accent4_2">
  <dgm:title val=""/>
  <dgm:desc val=""/>
  <dgm:catLst>
    <dgm:cat type="accent4" pri="14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3BAA04C-DCCC-472C-A741-48069030E18A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1552399-A583-4E67-8534-38D550DB39B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aseline="0" dirty="0"/>
            <a:t>Master grundsätzlich gesperrt </a:t>
          </a:r>
          <a:endParaRPr lang="en-US" dirty="0"/>
        </a:p>
      </dgm:t>
    </dgm:pt>
    <dgm:pt modelId="{4EC73C7B-D59A-44F9-985C-F4F9D60C818F}" type="parTrans" cxnId="{218EF067-E6EE-43E6-B4AA-43D41F3AED35}">
      <dgm:prSet/>
      <dgm:spPr/>
      <dgm:t>
        <a:bodyPr/>
        <a:lstStyle/>
        <a:p>
          <a:endParaRPr lang="en-US"/>
        </a:p>
      </dgm:t>
    </dgm:pt>
    <dgm:pt modelId="{13E70BD4-21F6-4D8A-B833-ED611FE44026}" type="sibTrans" cxnId="{218EF067-E6EE-43E6-B4AA-43D41F3AED35}">
      <dgm:prSet/>
      <dgm:spPr/>
      <dgm:t>
        <a:bodyPr/>
        <a:lstStyle/>
        <a:p>
          <a:endParaRPr lang="en-US"/>
        </a:p>
      </dgm:t>
    </dgm:pt>
    <dgm:pt modelId="{503FCDA0-F342-4E46-AE35-80639625C10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aseline="0" dirty="0"/>
            <a:t>Merge/Push auf Master nur nach Code Review</a:t>
          </a:r>
          <a:endParaRPr lang="en-US" dirty="0"/>
        </a:p>
      </dgm:t>
    </dgm:pt>
    <dgm:pt modelId="{22589109-F874-4A1F-B63E-3EE8360538A7}" type="parTrans" cxnId="{82E6B88A-9442-4B2C-AC3A-1807BAC6C599}">
      <dgm:prSet/>
      <dgm:spPr/>
      <dgm:t>
        <a:bodyPr/>
        <a:lstStyle/>
        <a:p>
          <a:endParaRPr lang="en-US"/>
        </a:p>
      </dgm:t>
    </dgm:pt>
    <dgm:pt modelId="{7EB77B08-F2E9-4B39-A11C-8C78F9873FB6}" type="sibTrans" cxnId="{82E6B88A-9442-4B2C-AC3A-1807BAC6C599}">
      <dgm:prSet/>
      <dgm:spPr/>
      <dgm:t>
        <a:bodyPr/>
        <a:lstStyle/>
        <a:p>
          <a:endParaRPr lang="en-US"/>
        </a:p>
      </dgm:t>
    </dgm:pt>
    <dgm:pt modelId="{B0E9DB69-206E-4E24-A786-3DF815D5205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aseline="0" dirty="0"/>
            <a:t>Review erforderlich bei Pull-Request</a:t>
          </a:r>
          <a:endParaRPr lang="en-US" dirty="0"/>
        </a:p>
      </dgm:t>
    </dgm:pt>
    <dgm:pt modelId="{8C02DDAB-12FC-403C-BE3D-6FA9B828CD25}" type="parTrans" cxnId="{681A778E-8570-44D8-AD1D-9980BEBBF06B}">
      <dgm:prSet/>
      <dgm:spPr/>
      <dgm:t>
        <a:bodyPr/>
        <a:lstStyle/>
        <a:p>
          <a:endParaRPr lang="en-US"/>
        </a:p>
      </dgm:t>
    </dgm:pt>
    <dgm:pt modelId="{15EA4848-214C-4017-8954-FF0EBB0E85A9}" type="sibTrans" cxnId="{681A778E-8570-44D8-AD1D-9980BEBBF06B}">
      <dgm:prSet/>
      <dgm:spPr/>
      <dgm:t>
        <a:bodyPr/>
        <a:lstStyle/>
        <a:p>
          <a:endParaRPr lang="en-US"/>
        </a:p>
      </dgm:t>
    </dgm:pt>
    <dgm:pt modelId="{66E0C657-186F-42E3-BA40-41625975115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aseline="0" dirty="0"/>
            <a:t>Pair programming Sessions</a:t>
          </a:r>
          <a:endParaRPr lang="en-US" dirty="0"/>
        </a:p>
      </dgm:t>
    </dgm:pt>
    <dgm:pt modelId="{D79320E8-82DE-44F6-8C8E-519897CD4EC4}" type="parTrans" cxnId="{C393DE72-C8BF-4BA4-A184-A2E44B4D80C0}">
      <dgm:prSet/>
      <dgm:spPr/>
      <dgm:t>
        <a:bodyPr/>
        <a:lstStyle/>
        <a:p>
          <a:endParaRPr lang="en-US"/>
        </a:p>
      </dgm:t>
    </dgm:pt>
    <dgm:pt modelId="{77CDAF3F-00EF-4F0E-983C-8CC1CBFBB067}" type="sibTrans" cxnId="{C393DE72-C8BF-4BA4-A184-A2E44B4D80C0}">
      <dgm:prSet/>
      <dgm:spPr/>
      <dgm:t>
        <a:bodyPr/>
        <a:lstStyle/>
        <a:p>
          <a:endParaRPr lang="en-US"/>
        </a:p>
      </dgm:t>
    </dgm:pt>
    <dgm:pt modelId="{FBBDB319-691D-4771-B14D-378C94F2568D}" type="pres">
      <dgm:prSet presAssocID="{63BAA04C-DCCC-472C-A741-48069030E18A}" presName="root" presStyleCnt="0">
        <dgm:presLayoutVars>
          <dgm:dir/>
          <dgm:resizeHandles val="exact"/>
        </dgm:presLayoutVars>
      </dgm:prSet>
      <dgm:spPr/>
    </dgm:pt>
    <dgm:pt modelId="{39149368-189C-40DD-AD66-4688556BB153}" type="pres">
      <dgm:prSet presAssocID="{21552399-A583-4E67-8534-38D550DB39B6}" presName="compNode" presStyleCnt="0"/>
      <dgm:spPr/>
    </dgm:pt>
    <dgm:pt modelId="{14C7D227-FB53-4083-8B01-EB4D90BE3D34}" type="pres">
      <dgm:prSet presAssocID="{21552399-A583-4E67-8534-38D550DB39B6}" presName="bgRect" presStyleLbl="bgShp" presStyleIdx="0" presStyleCnt="4" custLinFactNeighborX="-20227" custLinFactNeighborY="1972"/>
      <dgm:spPr/>
    </dgm:pt>
    <dgm:pt modelId="{42098606-D537-41CC-A354-F7D9535A0933}" type="pres">
      <dgm:prSet presAssocID="{21552399-A583-4E67-8534-38D550DB39B6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No sign"/>
        </a:ext>
      </dgm:extLst>
    </dgm:pt>
    <dgm:pt modelId="{15369DBD-517C-49F7-9040-3297BE73D345}" type="pres">
      <dgm:prSet presAssocID="{21552399-A583-4E67-8534-38D550DB39B6}" presName="spaceRect" presStyleCnt="0"/>
      <dgm:spPr/>
    </dgm:pt>
    <dgm:pt modelId="{623D8411-4CB8-4EAF-B280-39D33F5B7B2C}" type="pres">
      <dgm:prSet presAssocID="{21552399-A583-4E67-8534-38D550DB39B6}" presName="parTx" presStyleLbl="revTx" presStyleIdx="0" presStyleCnt="4">
        <dgm:presLayoutVars>
          <dgm:chMax val="0"/>
          <dgm:chPref val="0"/>
        </dgm:presLayoutVars>
      </dgm:prSet>
      <dgm:spPr/>
    </dgm:pt>
    <dgm:pt modelId="{1D535BC8-901D-44BB-86CD-81D2786EDC89}" type="pres">
      <dgm:prSet presAssocID="{13E70BD4-21F6-4D8A-B833-ED611FE44026}" presName="sibTrans" presStyleCnt="0"/>
      <dgm:spPr/>
    </dgm:pt>
    <dgm:pt modelId="{15AB4C1B-2F20-428B-82A8-76E557CDDC5A}" type="pres">
      <dgm:prSet presAssocID="{503FCDA0-F342-4E46-AE35-80639625C105}" presName="compNode" presStyleCnt="0"/>
      <dgm:spPr/>
    </dgm:pt>
    <dgm:pt modelId="{AC4EF986-C497-4DFD-9257-C991A5E8DF11}" type="pres">
      <dgm:prSet presAssocID="{503FCDA0-F342-4E46-AE35-80639625C105}" presName="bgRect" presStyleLbl="bgShp" presStyleIdx="1" presStyleCnt="4"/>
      <dgm:spPr>
        <a:ln>
          <a:noFill/>
        </a:ln>
      </dgm:spPr>
    </dgm:pt>
    <dgm:pt modelId="{A1872636-D257-436A-BCB9-950C0942E06B}" type="pres">
      <dgm:prSet presAssocID="{503FCDA0-F342-4E46-AE35-80639625C105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anching Diagram"/>
        </a:ext>
      </dgm:extLst>
    </dgm:pt>
    <dgm:pt modelId="{5954E02F-CA90-49AF-8A69-08F80A9D7222}" type="pres">
      <dgm:prSet presAssocID="{503FCDA0-F342-4E46-AE35-80639625C105}" presName="spaceRect" presStyleCnt="0"/>
      <dgm:spPr/>
    </dgm:pt>
    <dgm:pt modelId="{A4B811A0-72FE-49B6-9B47-8929891A0C9D}" type="pres">
      <dgm:prSet presAssocID="{503FCDA0-F342-4E46-AE35-80639625C105}" presName="parTx" presStyleLbl="revTx" presStyleIdx="1" presStyleCnt="4">
        <dgm:presLayoutVars>
          <dgm:chMax val="0"/>
          <dgm:chPref val="0"/>
        </dgm:presLayoutVars>
      </dgm:prSet>
      <dgm:spPr/>
    </dgm:pt>
    <dgm:pt modelId="{6D468934-80DE-4FAB-9750-E17699F3540D}" type="pres">
      <dgm:prSet presAssocID="{7EB77B08-F2E9-4B39-A11C-8C78F9873FB6}" presName="sibTrans" presStyleCnt="0"/>
      <dgm:spPr/>
    </dgm:pt>
    <dgm:pt modelId="{2E5BD938-1165-4AA2-9EBA-A820AA8924E9}" type="pres">
      <dgm:prSet presAssocID="{B0E9DB69-206E-4E24-A786-3DF815D52055}" presName="compNode" presStyleCnt="0"/>
      <dgm:spPr/>
    </dgm:pt>
    <dgm:pt modelId="{BD42AFBF-E3CC-40D3-8D77-DE929FB55726}" type="pres">
      <dgm:prSet presAssocID="{B0E9DB69-206E-4E24-A786-3DF815D52055}" presName="bgRect" presStyleLbl="bgShp" presStyleIdx="2" presStyleCnt="4"/>
      <dgm:spPr/>
    </dgm:pt>
    <dgm:pt modelId="{FB1CDCC8-A17E-4560-AB6E-462FEDEDBCB4}" type="pres">
      <dgm:prSet presAssocID="{B0E9DB69-206E-4E24-A786-3DF815D52055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efresh"/>
        </a:ext>
      </dgm:extLst>
    </dgm:pt>
    <dgm:pt modelId="{2F8F95C5-2C1A-43C3-B34C-900FE158E255}" type="pres">
      <dgm:prSet presAssocID="{B0E9DB69-206E-4E24-A786-3DF815D52055}" presName="spaceRect" presStyleCnt="0"/>
      <dgm:spPr/>
    </dgm:pt>
    <dgm:pt modelId="{BFA60165-F1A6-438B-B0E4-90367DDED79F}" type="pres">
      <dgm:prSet presAssocID="{B0E9DB69-206E-4E24-A786-3DF815D52055}" presName="parTx" presStyleLbl="revTx" presStyleIdx="2" presStyleCnt="4">
        <dgm:presLayoutVars>
          <dgm:chMax val="0"/>
          <dgm:chPref val="0"/>
        </dgm:presLayoutVars>
      </dgm:prSet>
      <dgm:spPr/>
    </dgm:pt>
    <dgm:pt modelId="{D65DED38-DFE9-431D-8958-4145CB9624AC}" type="pres">
      <dgm:prSet presAssocID="{15EA4848-214C-4017-8954-FF0EBB0E85A9}" presName="sibTrans" presStyleCnt="0"/>
      <dgm:spPr/>
    </dgm:pt>
    <dgm:pt modelId="{FF2E711E-13BE-4DA8-9185-F91C3644C338}" type="pres">
      <dgm:prSet presAssocID="{66E0C657-186F-42E3-BA40-416259751157}" presName="compNode" presStyleCnt="0"/>
      <dgm:spPr/>
    </dgm:pt>
    <dgm:pt modelId="{79328E6C-1E44-4559-9C3A-7D49A20E9157}" type="pres">
      <dgm:prSet presAssocID="{66E0C657-186F-42E3-BA40-416259751157}" presName="bgRect" presStyleLbl="bgShp" presStyleIdx="3" presStyleCnt="4" custLinFactNeighborX="-14681" custLinFactNeighborY="4601"/>
      <dgm:spPr/>
    </dgm:pt>
    <dgm:pt modelId="{BD3BEA23-E648-46E3-A482-F697CBDC6A3D}" type="pres">
      <dgm:prSet presAssocID="{66E0C657-186F-42E3-BA40-416259751157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grammierer"/>
        </a:ext>
      </dgm:extLst>
    </dgm:pt>
    <dgm:pt modelId="{8A826C37-A64D-45A0-95A9-1E0FB98B0C59}" type="pres">
      <dgm:prSet presAssocID="{66E0C657-186F-42E3-BA40-416259751157}" presName="spaceRect" presStyleCnt="0"/>
      <dgm:spPr/>
    </dgm:pt>
    <dgm:pt modelId="{C755A4DD-82CB-4194-A764-D0BC19D5129E}" type="pres">
      <dgm:prSet presAssocID="{66E0C657-186F-42E3-BA40-416259751157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8A8BEB61-7857-4EB6-B406-3ABE0D37F96B}" type="presOf" srcId="{63BAA04C-DCCC-472C-A741-48069030E18A}" destId="{FBBDB319-691D-4771-B14D-378C94F2568D}" srcOrd="0" destOrd="0" presId="urn:microsoft.com/office/officeart/2018/2/layout/IconVerticalSolidList"/>
    <dgm:cxn modelId="{218EF067-E6EE-43E6-B4AA-43D41F3AED35}" srcId="{63BAA04C-DCCC-472C-A741-48069030E18A}" destId="{21552399-A583-4E67-8534-38D550DB39B6}" srcOrd="0" destOrd="0" parTransId="{4EC73C7B-D59A-44F9-985C-F4F9D60C818F}" sibTransId="{13E70BD4-21F6-4D8A-B833-ED611FE44026}"/>
    <dgm:cxn modelId="{C393DE72-C8BF-4BA4-A184-A2E44B4D80C0}" srcId="{63BAA04C-DCCC-472C-A741-48069030E18A}" destId="{66E0C657-186F-42E3-BA40-416259751157}" srcOrd="3" destOrd="0" parTransId="{D79320E8-82DE-44F6-8C8E-519897CD4EC4}" sibTransId="{77CDAF3F-00EF-4F0E-983C-8CC1CBFBB067}"/>
    <dgm:cxn modelId="{DFAB7B75-3C2A-4A72-A21D-148B512781AF}" type="presOf" srcId="{66E0C657-186F-42E3-BA40-416259751157}" destId="{C755A4DD-82CB-4194-A764-D0BC19D5129E}" srcOrd="0" destOrd="0" presId="urn:microsoft.com/office/officeart/2018/2/layout/IconVerticalSolidList"/>
    <dgm:cxn modelId="{35EC0276-6063-4E13-A355-F41AFD65789D}" type="presOf" srcId="{B0E9DB69-206E-4E24-A786-3DF815D52055}" destId="{BFA60165-F1A6-438B-B0E4-90367DDED79F}" srcOrd="0" destOrd="0" presId="urn:microsoft.com/office/officeart/2018/2/layout/IconVerticalSolidList"/>
    <dgm:cxn modelId="{82E6B88A-9442-4B2C-AC3A-1807BAC6C599}" srcId="{63BAA04C-DCCC-472C-A741-48069030E18A}" destId="{503FCDA0-F342-4E46-AE35-80639625C105}" srcOrd="1" destOrd="0" parTransId="{22589109-F874-4A1F-B63E-3EE8360538A7}" sibTransId="{7EB77B08-F2E9-4B39-A11C-8C78F9873FB6}"/>
    <dgm:cxn modelId="{681A778E-8570-44D8-AD1D-9980BEBBF06B}" srcId="{63BAA04C-DCCC-472C-A741-48069030E18A}" destId="{B0E9DB69-206E-4E24-A786-3DF815D52055}" srcOrd="2" destOrd="0" parTransId="{8C02DDAB-12FC-403C-BE3D-6FA9B828CD25}" sibTransId="{15EA4848-214C-4017-8954-FF0EBB0E85A9}"/>
    <dgm:cxn modelId="{4D7AC49E-6026-40F9-96BC-D83CD1AFE8FE}" type="presOf" srcId="{21552399-A583-4E67-8534-38D550DB39B6}" destId="{623D8411-4CB8-4EAF-B280-39D33F5B7B2C}" srcOrd="0" destOrd="0" presId="urn:microsoft.com/office/officeart/2018/2/layout/IconVerticalSolidList"/>
    <dgm:cxn modelId="{ADDD27FB-301C-4EE2-AF94-B67394A75656}" type="presOf" srcId="{503FCDA0-F342-4E46-AE35-80639625C105}" destId="{A4B811A0-72FE-49B6-9B47-8929891A0C9D}" srcOrd="0" destOrd="0" presId="urn:microsoft.com/office/officeart/2018/2/layout/IconVerticalSolidList"/>
    <dgm:cxn modelId="{59A54B17-0EA1-486D-926D-38196DF23716}" type="presParOf" srcId="{FBBDB319-691D-4771-B14D-378C94F2568D}" destId="{39149368-189C-40DD-AD66-4688556BB153}" srcOrd="0" destOrd="0" presId="urn:microsoft.com/office/officeart/2018/2/layout/IconVerticalSolidList"/>
    <dgm:cxn modelId="{D69E2CDA-EE2B-4C21-A479-BEFCAF726EC6}" type="presParOf" srcId="{39149368-189C-40DD-AD66-4688556BB153}" destId="{14C7D227-FB53-4083-8B01-EB4D90BE3D34}" srcOrd="0" destOrd="0" presId="urn:microsoft.com/office/officeart/2018/2/layout/IconVerticalSolidList"/>
    <dgm:cxn modelId="{9FE53289-C7D3-4F80-A3FC-422F5D860F2E}" type="presParOf" srcId="{39149368-189C-40DD-AD66-4688556BB153}" destId="{42098606-D537-41CC-A354-F7D9535A0933}" srcOrd="1" destOrd="0" presId="urn:microsoft.com/office/officeart/2018/2/layout/IconVerticalSolidList"/>
    <dgm:cxn modelId="{236919EF-760E-4AD5-A658-068137FD7F38}" type="presParOf" srcId="{39149368-189C-40DD-AD66-4688556BB153}" destId="{15369DBD-517C-49F7-9040-3297BE73D345}" srcOrd="2" destOrd="0" presId="urn:microsoft.com/office/officeart/2018/2/layout/IconVerticalSolidList"/>
    <dgm:cxn modelId="{5CB741B4-4CE4-46FD-8B47-D2AB0891F6AF}" type="presParOf" srcId="{39149368-189C-40DD-AD66-4688556BB153}" destId="{623D8411-4CB8-4EAF-B280-39D33F5B7B2C}" srcOrd="3" destOrd="0" presId="urn:microsoft.com/office/officeart/2018/2/layout/IconVerticalSolidList"/>
    <dgm:cxn modelId="{C1469D17-AD14-4ED9-9C77-A0AA2C29607B}" type="presParOf" srcId="{FBBDB319-691D-4771-B14D-378C94F2568D}" destId="{1D535BC8-901D-44BB-86CD-81D2786EDC89}" srcOrd="1" destOrd="0" presId="urn:microsoft.com/office/officeart/2018/2/layout/IconVerticalSolidList"/>
    <dgm:cxn modelId="{48B0EAF0-CEBF-47C0-B21E-08707D2554F0}" type="presParOf" srcId="{FBBDB319-691D-4771-B14D-378C94F2568D}" destId="{15AB4C1B-2F20-428B-82A8-76E557CDDC5A}" srcOrd="2" destOrd="0" presId="urn:microsoft.com/office/officeart/2018/2/layout/IconVerticalSolidList"/>
    <dgm:cxn modelId="{A4D3EE88-FC70-44B8-944A-414B4895E555}" type="presParOf" srcId="{15AB4C1B-2F20-428B-82A8-76E557CDDC5A}" destId="{AC4EF986-C497-4DFD-9257-C991A5E8DF11}" srcOrd="0" destOrd="0" presId="urn:microsoft.com/office/officeart/2018/2/layout/IconVerticalSolidList"/>
    <dgm:cxn modelId="{625AA13F-E9A2-4CDA-A72E-E5050D9FC461}" type="presParOf" srcId="{15AB4C1B-2F20-428B-82A8-76E557CDDC5A}" destId="{A1872636-D257-436A-BCB9-950C0942E06B}" srcOrd="1" destOrd="0" presId="urn:microsoft.com/office/officeart/2018/2/layout/IconVerticalSolidList"/>
    <dgm:cxn modelId="{37D383C3-0767-4D81-9F0A-3A18484FBF29}" type="presParOf" srcId="{15AB4C1B-2F20-428B-82A8-76E557CDDC5A}" destId="{5954E02F-CA90-49AF-8A69-08F80A9D7222}" srcOrd="2" destOrd="0" presId="urn:microsoft.com/office/officeart/2018/2/layout/IconVerticalSolidList"/>
    <dgm:cxn modelId="{C7C05522-3AB8-4DF5-BA84-29909AD393E0}" type="presParOf" srcId="{15AB4C1B-2F20-428B-82A8-76E557CDDC5A}" destId="{A4B811A0-72FE-49B6-9B47-8929891A0C9D}" srcOrd="3" destOrd="0" presId="urn:microsoft.com/office/officeart/2018/2/layout/IconVerticalSolidList"/>
    <dgm:cxn modelId="{3974DE69-3F60-44C3-ABA6-A00449C005F1}" type="presParOf" srcId="{FBBDB319-691D-4771-B14D-378C94F2568D}" destId="{6D468934-80DE-4FAB-9750-E17699F3540D}" srcOrd="3" destOrd="0" presId="urn:microsoft.com/office/officeart/2018/2/layout/IconVerticalSolidList"/>
    <dgm:cxn modelId="{EA18B201-4B9B-49F6-A8AA-BE99876867E5}" type="presParOf" srcId="{FBBDB319-691D-4771-B14D-378C94F2568D}" destId="{2E5BD938-1165-4AA2-9EBA-A820AA8924E9}" srcOrd="4" destOrd="0" presId="urn:microsoft.com/office/officeart/2018/2/layout/IconVerticalSolidList"/>
    <dgm:cxn modelId="{EA4028C4-0E6E-4072-B810-06B3A4121228}" type="presParOf" srcId="{2E5BD938-1165-4AA2-9EBA-A820AA8924E9}" destId="{BD42AFBF-E3CC-40D3-8D77-DE929FB55726}" srcOrd="0" destOrd="0" presId="urn:microsoft.com/office/officeart/2018/2/layout/IconVerticalSolidList"/>
    <dgm:cxn modelId="{F4F88250-FF0B-4523-9ED3-CCC2D6ACD91C}" type="presParOf" srcId="{2E5BD938-1165-4AA2-9EBA-A820AA8924E9}" destId="{FB1CDCC8-A17E-4560-AB6E-462FEDEDBCB4}" srcOrd="1" destOrd="0" presId="urn:microsoft.com/office/officeart/2018/2/layout/IconVerticalSolidList"/>
    <dgm:cxn modelId="{C078E288-F5D7-4C1A-AA25-A7088360B28A}" type="presParOf" srcId="{2E5BD938-1165-4AA2-9EBA-A820AA8924E9}" destId="{2F8F95C5-2C1A-43C3-B34C-900FE158E255}" srcOrd="2" destOrd="0" presId="urn:microsoft.com/office/officeart/2018/2/layout/IconVerticalSolidList"/>
    <dgm:cxn modelId="{46CBD49F-78B2-4409-B80A-900A57793DAA}" type="presParOf" srcId="{2E5BD938-1165-4AA2-9EBA-A820AA8924E9}" destId="{BFA60165-F1A6-438B-B0E4-90367DDED79F}" srcOrd="3" destOrd="0" presId="urn:microsoft.com/office/officeart/2018/2/layout/IconVerticalSolidList"/>
    <dgm:cxn modelId="{273248FE-C1F6-4855-A875-0D21C1A0FF96}" type="presParOf" srcId="{FBBDB319-691D-4771-B14D-378C94F2568D}" destId="{D65DED38-DFE9-431D-8958-4145CB9624AC}" srcOrd="5" destOrd="0" presId="urn:microsoft.com/office/officeart/2018/2/layout/IconVerticalSolidList"/>
    <dgm:cxn modelId="{F4DCE51A-6EDE-445E-917C-8C109E4D61D8}" type="presParOf" srcId="{FBBDB319-691D-4771-B14D-378C94F2568D}" destId="{FF2E711E-13BE-4DA8-9185-F91C3644C338}" srcOrd="6" destOrd="0" presId="urn:microsoft.com/office/officeart/2018/2/layout/IconVerticalSolidList"/>
    <dgm:cxn modelId="{A92EDAA5-75F7-4CCD-9566-981CFB0E4F09}" type="presParOf" srcId="{FF2E711E-13BE-4DA8-9185-F91C3644C338}" destId="{79328E6C-1E44-4559-9C3A-7D49A20E9157}" srcOrd="0" destOrd="0" presId="urn:microsoft.com/office/officeart/2018/2/layout/IconVerticalSolidList"/>
    <dgm:cxn modelId="{2A5195CD-B93D-41DA-AF27-B1B06F1708D6}" type="presParOf" srcId="{FF2E711E-13BE-4DA8-9185-F91C3644C338}" destId="{BD3BEA23-E648-46E3-A482-F697CBDC6A3D}" srcOrd="1" destOrd="0" presId="urn:microsoft.com/office/officeart/2018/2/layout/IconVerticalSolidList"/>
    <dgm:cxn modelId="{9E877186-58CF-4217-9B9A-9FDEB6403E26}" type="presParOf" srcId="{FF2E711E-13BE-4DA8-9185-F91C3644C338}" destId="{8A826C37-A64D-45A0-95A9-1E0FB98B0C59}" srcOrd="2" destOrd="0" presId="urn:microsoft.com/office/officeart/2018/2/layout/IconVerticalSolidList"/>
    <dgm:cxn modelId="{B4ADF78F-E62C-445F-BFBB-A05237743E0A}" type="presParOf" srcId="{FF2E711E-13BE-4DA8-9185-F91C3644C338}" destId="{C755A4DD-82CB-4194-A764-D0BC19D5129E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C1F0892-C822-495C-9D38-5DD773CEA8D0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accent4_2" csCatId="accent4" phldr="1"/>
      <dgm:spPr/>
      <dgm:t>
        <a:bodyPr/>
        <a:lstStyle/>
        <a:p>
          <a:endParaRPr lang="en-US"/>
        </a:p>
      </dgm:t>
    </dgm:pt>
    <dgm:pt modelId="{B88D4664-98E1-4018-B380-B890981A3C29}">
      <dgm:prSet/>
      <dgm:spPr/>
      <dgm:t>
        <a:bodyPr/>
        <a:lstStyle/>
        <a:p>
          <a:pPr>
            <a:defRPr cap="all"/>
          </a:pPr>
          <a:r>
            <a:rPr lang="de-DE" cap="none" dirty="0"/>
            <a:t>Whitebox Tests mit </a:t>
          </a:r>
          <a:r>
            <a:rPr lang="de-DE" cap="none" dirty="0" err="1"/>
            <a:t>JUnit</a:t>
          </a:r>
          <a:endParaRPr lang="en-US" cap="none" dirty="0"/>
        </a:p>
      </dgm:t>
    </dgm:pt>
    <dgm:pt modelId="{4E176F38-28D9-40EA-AA32-3CC27A820EB1}" type="parTrans" cxnId="{8D935ABE-AF50-4585-BDDA-88676144C38B}">
      <dgm:prSet/>
      <dgm:spPr/>
      <dgm:t>
        <a:bodyPr/>
        <a:lstStyle/>
        <a:p>
          <a:endParaRPr lang="en-US"/>
        </a:p>
      </dgm:t>
    </dgm:pt>
    <dgm:pt modelId="{25C00D61-76D3-4539-BE37-3D1F08EC69AD}" type="sibTrans" cxnId="{8D935ABE-AF50-4585-BDDA-88676144C38B}">
      <dgm:prSet/>
      <dgm:spPr/>
      <dgm:t>
        <a:bodyPr/>
        <a:lstStyle/>
        <a:p>
          <a:endParaRPr lang="en-US"/>
        </a:p>
      </dgm:t>
    </dgm:pt>
    <dgm:pt modelId="{BD414290-C1C8-4741-835A-F0808E720F6C}">
      <dgm:prSet/>
      <dgm:spPr/>
      <dgm:t>
        <a:bodyPr/>
        <a:lstStyle/>
        <a:p>
          <a:pPr>
            <a:defRPr cap="all"/>
          </a:pPr>
          <a:r>
            <a:rPr lang="de-DE" cap="none" dirty="0"/>
            <a:t>Mutation Test</a:t>
          </a:r>
          <a:endParaRPr lang="en-US" cap="none" dirty="0"/>
        </a:p>
      </dgm:t>
    </dgm:pt>
    <dgm:pt modelId="{ED5E60A2-851D-4CC8-A685-C389A1AFDA45}" type="parTrans" cxnId="{FF3F4A2A-C231-4D00-9BD1-372ABE83E5AA}">
      <dgm:prSet/>
      <dgm:spPr/>
      <dgm:t>
        <a:bodyPr/>
        <a:lstStyle/>
        <a:p>
          <a:endParaRPr lang="en-US"/>
        </a:p>
      </dgm:t>
    </dgm:pt>
    <dgm:pt modelId="{B50BB0D0-1DA0-49ED-B805-5E0084C2CB45}" type="sibTrans" cxnId="{FF3F4A2A-C231-4D00-9BD1-372ABE83E5AA}">
      <dgm:prSet/>
      <dgm:spPr/>
      <dgm:t>
        <a:bodyPr/>
        <a:lstStyle/>
        <a:p>
          <a:endParaRPr lang="en-US"/>
        </a:p>
      </dgm:t>
    </dgm:pt>
    <dgm:pt modelId="{7D7D4AC4-2040-4068-81FC-84D08E4C5C92}">
      <dgm:prSet/>
      <dgm:spPr/>
      <dgm:t>
        <a:bodyPr/>
        <a:lstStyle/>
        <a:p>
          <a:pPr>
            <a:defRPr cap="all"/>
          </a:pPr>
          <a:r>
            <a:rPr lang="de-DE" cap="none" dirty="0" err="1"/>
            <a:t>Mockito</a:t>
          </a:r>
          <a:r>
            <a:rPr lang="de-DE" cap="none" dirty="0"/>
            <a:t> für Abhängigkeiten</a:t>
          </a:r>
          <a:endParaRPr lang="en-US" cap="none" dirty="0"/>
        </a:p>
      </dgm:t>
    </dgm:pt>
    <dgm:pt modelId="{436C010C-F27B-4A3D-A6BF-0181721C8AEF}" type="parTrans" cxnId="{D3EC30A2-761B-44D1-BC2B-62362C772D24}">
      <dgm:prSet/>
      <dgm:spPr/>
      <dgm:t>
        <a:bodyPr/>
        <a:lstStyle/>
        <a:p>
          <a:endParaRPr lang="en-US"/>
        </a:p>
      </dgm:t>
    </dgm:pt>
    <dgm:pt modelId="{30BDEA74-C06D-4C90-AF4B-B93EE3205BBD}" type="sibTrans" cxnId="{D3EC30A2-761B-44D1-BC2B-62362C772D24}">
      <dgm:prSet/>
      <dgm:spPr/>
      <dgm:t>
        <a:bodyPr/>
        <a:lstStyle/>
        <a:p>
          <a:endParaRPr lang="en-US"/>
        </a:p>
      </dgm:t>
    </dgm:pt>
    <dgm:pt modelId="{4AE3DBA4-0892-4370-9C61-30BFE63B6AB8}" type="pres">
      <dgm:prSet presAssocID="{2C1F0892-C822-495C-9D38-5DD773CEA8D0}" presName="root" presStyleCnt="0">
        <dgm:presLayoutVars>
          <dgm:dir/>
          <dgm:resizeHandles val="exact"/>
        </dgm:presLayoutVars>
      </dgm:prSet>
      <dgm:spPr/>
    </dgm:pt>
    <dgm:pt modelId="{6BBC8939-6C57-4478-AB64-BD1271C205CA}" type="pres">
      <dgm:prSet presAssocID="{B88D4664-98E1-4018-B380-B890981A3C29}" presName="compNode" presStyleCnt="0"/>
      <dgm:spPr/>
    </dgm:pt>
    <dgm:pt modelId="{4705AAFA-AC4E-48A3-A1CC-492E24FD379F}" type="pres">
      <dgm:prSet presAssocID="{B88D4664-98E1-4018-B380-B890981A3C29}" presName="iconBgRect" presStyleLbl="bgShp" presStyleIdx="0" presStyleCnt="3"/>
      <dgm:spPr/>
    </dgm:pt>
    <dgm:pt modelId="{E005D2A8-BD80-4F44-8271-81A573635817}" type="pres">
      <dgm:prSet presAssocID="{B88D4664-98E1-4018-B380-B890981A3C29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äkchen"/>
        </a:ext>
      </dgm:extLst>
    </dgm:pt>
    <dgm:pt modelId="{DAA2B1AE-0AA6-47C9-B764-65E4C26AF901}" type="pres">
      <dgm:prSet presAssocID="{B88D4664-98E1-4018-B380-B890981A3C29}" presName="spaceRect" presStyleCnt="0"/>
      <dgm:spPr/>
    </dgm:pt>
    <dgm:pt modelId="{17A2DF60-87AC-48ED-9391-1028D56CEA6C}" type="pres">
      <dgm:prSet presAssocID="{B88D4664-98E1-4018-B380-B890981A3C29}" presName="textRect" presStyleLbl="revTx" presStyleIdx="0" presStyleCnt="3">
        <dgm:presLayoutVars>
          <dgm:chMax val="1"/>
          <dgm:chPref val="1"/>
        </dgm:presLayoutVars>
      </dgm:prSet>
      <dgm:spPr/>
    </dgm:pt>
    <dgm:pt modelId="{9EF7736F-BA21-4594-9CC1-8DB221A9FBC2}" type="pres">
      <dgm:prSet presAssocID="{25C00D61-76D3-4539-BE37-3D1F08EC69AD}" presName="sibTrans" presStyleCnt="0"/>
      <dgm:spPr/>
    </dgm:pt>
    <dgm:pt modelId="{1EC78F72-5443-4935-9858-D831013D4516}" type="pres">
      <dgm:prSet presAssocID="{BD414290-C1C8-4741-835A-F0808E720F6C}" presName="compNode" presStyleCnt="0"/>
      <dgm:spPr/>
    </dgm:pt>
    <dgm:pt modelId="{9EC7EC90-5214-4348-852A-3BC9001F2BE3}" type="pres">
      <dgm:prSet presAssocID="{BD414290-C1C8-4741-835A-F0808E720F6C}" presName="iconBgRect" presStyleLbl="bgShp" presStyleIdx="1" presStyleCnt="3"/>
      <dgm:spPr/>
    </dgm:pt>
    <dgm:pt modelId="{151F4414-E73D-48BC-BA99-C1DFE13055BF}" type="pres">
      <dgm:prSet presAssocID="{BD414290-C1C8-4741-835A-F0808E720F6C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NA"/>
        </a:ext>
      </dgm:extLst>
    </dgm:pt>
    <dgm:pt modelId="{73502789-95F6-4079-A97A-1D6A3D46843F}" type="pres">
      <dgm:prSet presAssocID="{BD414290-C1C8-4741-835A-F0808E720F6C}" presName="spaceRect" presStyleCnt="0"/>
      <dgm:spPr/>
    </dgm:pt>
    <dgm:pt modelId="{550FC0A4-7541-4BF0-8869-8BF40B08B117}" type="pres">
      <dgm:prSet presAssocID="{BD414290-C1C8-4741-835A-F0808E720F6C}" presName="textRect" presStyleLbl="revTx" presStyleIdx="1" presStyleCnt="3">
        <dgm:presLayoutVars>
          <dgm:chMax val="1"/>
          <dgm:chPref val="1"/>
        </dgm:presLayoutVars>
      </dgm:prSet>
      <dgm:spPr/>
    </dgm:pt>
    <dgm:pt modelId="{AEFA6F12-F90B-4864-92FA-D53D5B4B2D45}" type="pres">
      <dgm:prSet presAssocID="{B50BB0D0-1DA0-49ED-B805-5E0084C2CB45}" presName="sibTrans" presStyleCnt="0"/>
      <dgm:spPr/>
    </dgm:pt>
    <dgm:pt modelId="{CA02FCDD-3E60-4C7F-B2C2-FA95BD4379E6}" type="pres">
      <dgm:prSet presAssocID="{7D7D4AC4-2040-4068-81FC-84D08E4C5C92}" presName="compNode" presStyleCnt="0"/>
      <dgm:spPr/>
    </dgm:pt>
    <dgm:pt modelId="{8BE7B2A9-F629-4BEE-9E9E-7133750FD62C}" type="pres">
      <dgm:prSet presAssocID="{7D7D4AC4-2040-4068-81FC-84D08E4C5C92}" presName="iconBgRect" presStyleLbl="bgShp" presStyleIdx="2" presStyleCnt="3"/>
      <dgm:spPr/>
    </dgm:pt>
    <dgm:pt modelId="{5F926F16-3436-4969-86BC-2C5955BAC7F8}" type="pres">
      <dgm:prSet presAssocID="{7D7D4AC4-2040-4068-81FC-84D08E4C5C92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arnung"/>
        </a:ext>
      </dgm:extLst>
    </dgm:pt>
    <dgm:pt modelId="{18234310-51AC-4AED-AF10-CE0C29384046}" type="pres">
      <dgm:prSet presAssocID="{7D7D4AC4-2040-4068-81FC-84D08E4C5C92}" presName="spaceRect" presStyleCnt="0"/>
      <dgm:spPr/>
    </dgm:pt>
    <dgm:pt modelId="{1D7DFDFA-31F3-4078-84DC-1678E4749BA7}" type="pres">
      <dgm:prSet presAssocID="{7D7D4AC4-2040-4068-81FC-84D08E4C5C92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FF3F4A2A-C231-4D00-9BD1-372ABE83E5AA}" srcId="{2C1F0892-C822-495C-9D38-5DD773CEA8D0}" destId="{BD414290-C1C8-4741-835A-F0808E720F6C}" srcOrd="1" destOrd="0" parTransId="{ED5E60A2-851D-4CC8-A685-C389A1AFDA45}" sibTransId="{B50BB0D0-1DA0-49ED-B805-5E0084C2CB45}"/>
    <dgm:cxn modelId="{D3EC30A2-761B-44D1-BC2B-62362C772D24}" srcId="{2C1F0892-C822-495C-9D38-5DD773CEA8D0}" destId="{7D7D4AC4-2040-4068-81FC-84D08E4C5C92}" srcOrd="2" destOrd="0" parTransId="{436C010C-F27B-4A3D-A6BF-0181721C8AEF}" sibTransId="{30BDEA74-C06D-4C90-AF4B-B93EE3205BBD}"/>
    <dgm:cxn modelId="{F2B240BA-8562-4BE1-9E8F-395F4CF4614C}" type="presOf" srcId="{B88D4664-98E1-4018-B380-B890981A3C29}" destId="{17A2DF60-87AC-48ED-9391-1028D56CEA6C}" srcOrd="0" destOrd="0" presId="urn:microsoft.com/office/officeart/2018/5/layout/IconCircleLabelList"/>
    <dgm:cxn modelId="{8D935ABE-AF50-4585-BDDA-88676144C38B}" srcId="{2C1F0892-C822-495C-9D38-5DD773CEA8D0}" destId="{B88D4664-98E1-4018-B380-B890981A3C29}" srcOrd="0" destOrd="0" parTransId="{4E176F38-28D9-40EA-AA32-3CC27A820EB1}" sibTransId="{25C00D61-76D3-4539-BE37-3D1F08EC69AD}"/>
    <dgm:cxn modelId="{4B6795D2-BCA8-4AB2-9A8B-75D4D08FF03F}" type="presOf" srcId="{2C1F0892-C822-495C-9D38-5DD773CEA8D0}" destId="{4AE3DBA4-0892-4370-9C61-30BFE63B6AB8}" srcOrd="0" destOrd="0" presId="urn:microsoft.com/office/officeart/2018/5/layout/IconCircleLabelList"/>
    <dgm:cxn modelId="{463AA9E9-42DF-4394-A38B-9BA9C90E6892}" type="presOf" srcId="{BD414290-C1C8-4741-835A-F0808E720F6C}" destId="{550FC0A4-7541-4BF0-8869-8BF40B08B117}" srcOrd="0" destOrd="0" presId="urn:microsoft.com/office/officeart/2018/5/layout/IconCircleLabelList"/>
    <dgm:cxn modelId="{82719BF6-0A74-40FD-85F3-DCB8EC1268ED}" type="presOf" srcId="{7D7D4AC4-2040-4068-81FC-84D08E4C5C92}" destId="{1D7DFDFA-31F3-4078-84DC-1678E4749BA7}" srcOrd="0" destOrd="0" presId="urn:microsoft.com/office/officeart/2018/5/layout/IconCircleLabelList"/>
    <dgm:cxn modelId="{EB90D056-A2BB-437B-8F16-345C1EB9E274}" type="presParOf" srcId="{4AE3DBA4-0892-4370-9C61-30BFE63B6AB8}" destId="{6BBC8939-6C57-4478-AB64-BD1271C205CA}" srcOrd="0" destOrd="0" presId="urn:microsoft.com/office/officeart/2018/5/layout/IconCircleLabelList"/>
    <dgm:cxn modelId="{3C4C36EE-9616-4672-8838-58743273BAF1}" type="presParOf" srcId="{6BBC8939-6C57-4478-AB64-BD1271C205CA}" destId="{4705AAFA-AC4E-48A3-A1CC-492E24FD379F}" srcOrd="0" destOrd="0" presId="urn:microsoft.com/office/officeart/2018/5/layout/IconCircleLabelList"/>
    <dgm:cxn modelId="{BB00EA88-F7B7-4155-AC85-C09D3944045A}" type="presParOf" srcId="{6BBC8939-6C57-4478-AB64-BD1271C205CA}" destId="{E005D2A8-BD80-4F44-8271-81A573635817}" srcOrd="1" destOrd="0" presId="urn:microsoft.com/office/officeart/2018/5/layout/IconCircleLabelList"/>
    <dgm:cxn modelId="{29A12C07-5F16-47F8-9AEE-370E9F17A6AA}" type="presParOf" srcId="{6BBC8939-6C57-4478-AB64-BD1271C205CA}" destId="{DAA2B1AE-0AA6-47C9-B764-65E4C26AF901}" srcOrd="2" destOrd="0" presId="urn:microsoft.com/office/officeart/2018/5/layout/IconCircleLabelList"/>
    <dgm:cxn modelId="{20705398-6C87-4D8A-9F55-E25A24B5DA9E}" type="presParOf" srcId="{6BBC8939-6C57-4478-AB64-BD1271C205CA}" destId="{17A2DF60-87AC-48ED-9391-1028D56CEA6C}" srcOrd="3" destOrd="0" presId="urn:microsoft.com/office/officeart/2018/5/layout/IconCircleLabelList"/>
    <dgm:cxn modelId="{E4DBAA0E-FE3D-4E9C-9AE3-EDCDFBB47A2B}" type="presParOf" srcId="{4AE3DBA4-0892-4370-9C61-30BFE63B6AB8}" destId="{9EF7736F-BA21-4594-9CC1-8DB221A9FBC2}" srcOrd="1" destOrd="0" presId="urn:microsoft.com/office/officeart/2018/5/layout/IconCircleLabelList"/>
    <dgm:cxn modelId="{2C8861BD-621A-480B-910F-6BFA53BA4776}" type="presParOf" srcId="{4AE3DBA4-0892-4370-9C61-30BFE63B6AB8}" destId="{1EC78F72-5443-4935-9858-D831013D4516}" srcOrd="2" destOrd="0" presId="urn:microsoft.com/office/officeart/2018/5/layout/IconCircleLabelList"/>
    <dgm:cxn modelId="{4F6CD80A-21D6-48BA-AA26-BA3D3C0A11F1}" type="presParOf" srcId="{1EC78F72-5443-4935-9858-D831013D4516}" destId="{9EC7EC90-5214-4348-852A-3BC9001F2BE3}" srcOrd="0" destOrd="0" presId="urn:microsoft.com/office/officeart/2018/5/layout/IconCircleLabelList"/>
    <dgm:cxn modelId="{47FFDA53-27E5-4B8E-913C-9BDC9C0A06BD}" type="presParOf" srcId="{1EC78F72-5443-4935-9858-D831013D4516}" destId="{151F4414-E73D-48BC-BA99-C1DFE13055BF}" srcOrd="1" destOrd="0" presId="urn:microsoft.com/office/officeart/2018/5/layout/IconCircleLabelList"/>
    <dgm:cxn modelId="{0435D917-80C3-4608-B606-5B5A9E60DC9F}" type="presParOf" srcId="{1EC78F72-5443-4935-9858-D831013D4516}" destId="{73502789-95F6-4079-A97A-1D6A3D46843F}" srcOrd="2" destOrd="0" presId="urn:microsoft.com/office/officeart/2018/5/layout/IconCircleLabelList"/>
    <dgm:cxn modelId="{1B59CAA5-097A-4C2A-9D54-A99C92196984}" type="presParOf" srcId="{1EC78F72-5443-4935-9858-D831013D4516}" destId="{550FC0A4-7541-4BF0-8869-8BF40B08B117}" srcOrd="3" destOrd="0" presId="urn:microsoft.com/office/officeart/2018/5/layout/IconCircleLabelList"/>
    <dgm:cxn modelId="{9BAEDCCC-C75C-44D8-8705-21C06FAD36F9}" type="presParOf" srcId="{4AE3DBA4-0892-4370-9C61-30BFE63B6AB8}" destId="{AEFA6F12-F90B-4864-92FA-D53D5B4B2D45}" srcOrd="3" destOrd="0" presId="urn:microsoft.com/office/officeart/2018/5/layout/IconCircleLabelList"/>
    <dgm:cxn modelId="{45610BE9-ED4B-48AD-A1FB-08E42A70C340}" type="presParOf" srcId="{4AE3DBA4-0892-4370-9C61-30BFE63B6AB8}" destId="{CA02FCDD-3E60-4C7F-B2C2-FA95BD4379E6}" srcOrd="4" destOrd="0" presId="urn:microsoft.com/office/officeart/2018/5/layout/IconCircleLabelList"/>
    <dgm:cxn modelId="{1F63EBA3-D1DE-4AA9-B0A6-9803C7D5CA4E}" type="presParOf" srcId="{CA02FCDD-3E60-4C7F-B2C2-FA95BD4379E6}" destId="{8BE7B2A9-F629-4BEE-9E9E-7133750FD62C}" srcOrd="0" destOrd="0" presId="urn:microsoft.com/office/officeart/2018/5/layout/IconCircleLabelList"/>
    <dgm:cxn modelId="{927371F0-58E8-42CE-9BB7-C75AB1B66B14}" type="presParOf" srcId="{CA02FCDD-3E60-4C7F-B2C2-FA95BD4379E6}" destId="{5F926F16-3436-4969-86BC-2C5955BAC7F8}" srcOrd="1" destOrd="0" presId="urn:microsoft.com/office/officeart/2018/5/layout/IconCircleLabelList"/>
    <dgm:cxn modelId="{C17B4CE7-798B-44DF-B8F9-F7AA701E1E26}" type="presParOf" srcId="{CA02FCDD-3E60-4C7F-B2C2-FA95BD4379E6}" destId="{18234310-51AC-4AED-AF10-CE0C29384046}" srcOrd="2" destOrd="0" presId="urn:microsoft.com/office/officeart/2018/5/layout/IconCircleLabelList"/>
    <dgm:cxn modelId="{BC85112F-ABE7-40E0-BC10-5BD5FA75798C}" type="presParOf" srcId="{CA02FCDD-3E60-4C7F-B2C2-FA95BD4379E6}" destId="{1D7DFDFA-31F3-4078-84DC-1678E4749BA7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6FF45E8-837C-42A8-A02F-1E97A39C4193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63450D7-3374-41A1-B950-AB0193450E60}">
      <dgm:prSet/>
      <dgm:spPr/>
      <dgm:t>
        <a:bodyPr/>
        <a:lstStyle/>
        <a:p>
          <a:pPr>
            <a:lnSpc>
              <a:spcPct val="100000"/>
            </a:lnSpc>
          </a:pPr>
          <a:r>
            <a:rPr lang="de-DE"/>
            <a:t>Fehlende Kenntnisse von Java </a:t>
          </a:r>
          <a:r>
            <a:rPr lang="de-DE">
              <a:sym typeface="Wingdings" panose="05000000000000000000" pitchFamily="2" charset="2"/>
            </a:rPr>
            <a:t></a:t>
          </a:r>
          <a:r>
            <a:rPr lang="de-DE"/>
            <a:t> Implementierungsdauer unterschätzt</a:t>
          </a:r>
          <a:endParaRPr lang="en-US"/>
        </a:p>
      </dgm:t>
    </dgm:pt>
    <dgm:pt modelId="{B304E2FD-67BC-4BB9-B8D5-3AD4DBCAB93C}" type="parTrans" cxnId="{CEEF3C51-D6C3-4B70-85B2-904467321D57}">
      <dgm:prSet/>
      <dgm:spPr/>
      <dgm:t>
        <a:bodyPr/>
        <a:lstStyle/>
        <a:p>
          <a:endParaRPr lang="en-US"/>
        </a:p>
      </dgm:t>
    </dgm:pt>
    <dgm:pt modelId="{8BCB16A3-1B38-4157-9DFF-37DAF93ED90C}" type="sibTrans" cxnId="{CEEF3C51-D6C3-4B70-85B2-904467321D57}">
      <dgm:prSet/>
      <dgm:spPr/>
      <dgm:t>
        <a:bodyPr/>
        <a:lstStyle/>
        <a:p>
          <a:endParaRPr lang="en-US"/>
        </a:p>
      </dgm:t>
    </dgm:pt>
    <dgm:pt modelId="{4C8CA23E-AADA-450A-A15C-AD88F1FF63FF}">
      <dgm:prSet/>
      <dgm:spPr/>
      <dgm:t>
        <a:bodyPr/>
        <a:lstStyle/>
        <a:p>
          <a:pPr>
            <a:lnSpc>
              <a:spcPct val="100000"/>
            </a:lnSpc>
          </a:pPr>
          <a:r>
            <a:rPr lang="de-DE" dirty="0"/>
            <a:t>Code Implementierung schwer testbar </a:t>
          </a:r>
          <a:r>
            <a:rPr lang="de-DE" dirty="0">
              <a:sym typeface="Wingdings" panose="05000000000000000000" pitchFamily="2" charset="2"/>
            </a:rPr>
            <a:t></a:t>
          </a:r>
          <a:r>
            <a:rPr lang="de-DE" dirty="0"/>
            <a:t> Zeitverlust</a:t>
          </a:r>
          <a:endParaRPr lang="en-US" dirty="0"/>
        </a:p>
      </dgm:t>
    </dgm:pt>
    <dgm:pt modelId="{24859FAB-EED4-4CC4-8D3B-017C6747CB4F}" type="parTrans" cxnId="{FC613DF4-AD0C-4025-B0D4-828BD07572C7}">
      <dgm:prSet/>
      <dgm:spPr/>
      <dgm:t>
        <a:bodyPr/>
        <a:lstStyle/>
        <a:p>
          <a:endParaRPr lang="en-US"/>
        </a:p>
      </dgm:t>
    </dgm:pt>
    <dgm:pt modelId="{3EE22706-A019-46CB-9160-BC097ACEB91F}" type="sibTrans" cxnId="{FC613DF4-AD0C-4025-B0D4-828BD07572C7}">
      <dgm:prSet/>
      <dgm:spPr/>
      <dgm:t>
        <a:bodyPr/>
        <a:lstStyle/>
        <a:p>
          <a:endParaRPr lang="en-US"/>
        </a:p>
      </dgm:t>
    </dgm:pt>
    <dgm:pt modelId="{E4E042E9-F483-4C31-8E74-23FEA3940BBE}">
      <dgm:prSet/>
      <dgm:spPr/>
      <dgm:t>
        <a:bodyPr/>
        <a:lstStyle/>
        <a:p>
          <a:pPr>
            <a:lnSpc>
              <a:spcPct val="100000"/>
            </a:lnSpc>
          </a:pPr>
          <a:r>
            <a:rPr lang="de-DE"/>
            <a:t>Testing unterschätzt </a:t>
          </a:r>
          <a:r>
            <a:rPr lang="de-DE">
              <a:sym typeface="Wingdings" panose="05000000000000000000" pitchFamily="2" charset="2"/>
            </a:rPr>
            <a:t></a:t>
          </a:r>
          <a:r>
            <a:rPr lang="de-DE"/>
            <a:t> Sinnvolle Tests sind schwieriger als Implementierung</a:t>
          </a:r>
          <a:endParaRPr lang="en-US"/>
        </a:p>
      </dgm:t>
    </dgm:pt>
    <dgm:pt modelId="{48B7A998-DB92-4078-B18F-2FA7912F17C4}" type="parTrans" cxnId="{491E3B5A-ABE8-4033-A641-670DD2ECC108}">
      <dgm:prSet/>
      <dgm:spPr/>
      <dgm:t>
        <a:bodyPr/>
        <a:lstStyle/>
        <a:p>
          <a:endParaRPr lang="en-US"/>
        </a:p>
      </dgm:t>
    </dgm:pt>
    <dgm:pt modelId="{AEF753B6-3BED-4BA1-B923-76D565BEBD0B}" type="sibTrans" cxnId="{491E3B5A-ABE8-4033-A641-670DD2ECC108}">
      <dgm:prSet/>
      <dgm:spPr/>
      <dgm:t>
        <a:bodyPr/>
        <a:lstStyle/>
        <a:p>
          <a:endParaRPr lang="en-US"/>
        </a:p>
      </dgm:t>
    </dgm:pt>
    <dgm:pt modelId="{D48F06CB-8DA9-4EED-B8A6-6B81D7F4CD90}" type="pres">
      <dgm:prSet presAssocID="{66FF45E8-837C-42A8-A02F-1E97A39C4193}" presName="root" presStyleCnt="0">
        <dgm:presLayoutVars>
          <dgm:dir/>
          <dgm:resizeHandles val="exact"/>
        </dgm:presLayoutVars>
      </dgm:prSet>
      <dgm:spPr/>
    </dgm:pt>
    <dgm:pt modelId="{48AE2C2C-31CF-42B0-B368-7D8CAE379D5C}" type="pres">
      <dgm:prSet presAssocID="{563450D7-3374-41A1-B950-AB0193450E60}" presName="compNode" presStyleCnt="0"/>
      <dgm:spPr/>
    </dgm:pt>
    <dgm:pt modelId="{BF1B2A81-4EA8-4B8F-9568-4D7AF346E367}" type="pres">
      <dgm:prSet presAssocID="{563450D7-3374-41A1-B950-AB0193450E60}" presName="bgRect" presStyleLbl="bgShp" presStyleIdx="0" presStyleCnt="3"/>
      <dgm:spPr/>
    </dgm:pt>
    <dgm:pt modelId="{C17214F4-83AF-4F23-82DC-E3BEC774D32C}" type="pres">
      <dgm:prSet presAssocID="{563450D7-3374-41A1-B950-AB0193450E60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C8E44E6B-0A69-4DEB-B2CE-4F1EA95F7452}" type="pres">
      <dgm:prSet presAssocID="{563450D7-3374-41A1-B950-AB0193450E60}" presName="spaceRect" presStyleCnt="0"/>
      <dgm:spPr/>
    </dgm:pt>
    <dgm:pt modelId="{CA61270D-307C-4FCD-9EC8-F6EADE026A15}" type="pres">
      <dgm:prSet presAssocID="{563450D7-3374-41A1-B950-AB0193450E60}" presName="parTx" presStyleLbl="revTx" presStyleIdx="0" presStyleCnt="3">
        <dgm:presLayoutVars>
          <dgm:chMax val="0"/>
          <dgm:chPref val="0"/>
        </dgm:presLayoutVars>
      </dgm:prSet>
      <dgm:spPr/>
    </dgm:pt>
    <dgm:pt modelId="{A1C31334-749A-484F-AB4D-40B92DAA183A}" type="pres">
      <dgm:prSet presAssocID="{8BCB16A3-1B38-4157-9DFF-37DAF93ED90C}" presName="sibTrans" presStyleCnt="0"/>
      <dgm:spPr/>
    </dgm:pt>
    <dgm:pt modelId="{57B54D07-5CFA-47D1-8141-F22E13E95D13}" type="pres">
      <dgm:prSet presAssocID="{4C8CA23E-AADA-450A-A15C-AD88F1FF63FF}" presName="compNode" presStyleCnt="0"/>
      <dgm:spPr/>
    </dgm:pt>
    <dgm:pt modelId="{6EDE3AED-3327-4307-B71D-09F6F61BFFAB}" type="pres">
      <dgm:prSet presAssocID="{4C8CA23E-AADA-450A-A15C-AD88F1FF63FF}" presName="bgRect" presStyleLbl="bgShp" presStyleIdx="1" presStyleCnt="3"/>
      <dgm:spPr/>
    </dgm:pt>
    <dgm:pt modelId="{42EA8D2C-0B71-4959-B3B8-6F473A675426}" type="pres">
      <dgm:prSet presAssocID="{4C8CA23E-AADA-450A-A15C-AD88F1FF63FF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äkchen"/>
        </a:ext>
      </dgm:extLst>
    </dgm:pt>
    <dgm:pt modelId="{68341ADE-C3BB-4970-AC32-D33EF8528114}" type="pres">
      <dgm:prSet presAssocID="{4C8CA23E-AADA-450A-A15C-AD88F1FF63FF}" presName="spaceRect" presStyleCnt="0"/>
      <dgm:spPr/>
    </dgm:pt>
    <dgm:pt modelId="{899EE368-DE4E-4852-BFA1-2276512BB15B}" type="pres">
      <dgm:prSet presAssocID="{4C8CA23E-AADA-450A-A15C-AD88F1FF63FF}" presName="parTx" presStyleLbl="revTx" presStyleIdx="1" presStyleCnt="3">
        <dgm:presLayoutVars>
          <dgm:chMax val="0"/>
          <dgm:chPref val="0"/>
        </dgm:presLayoutVars>
      </dgm:prSet>
      <dgm:spPr/>
    </dgm:pt>
    <dgm:pt modelId="{13DAF4B9-6EA1-4A1F-B815-5BAAD8AE33BA}" type="pres">
      <dgm:prSet presAssocID="{3EE22706-A019-46CB-9160-BC097ACEB91F}" presName="sibTrans" presStyleCnt="0"/>
      <dgm:spPr/>
    </dgm:pt>
    <dgm:pt modelId="{D84CC07F-F567-451C-9BAA-71ADD269B04B}" type="pres">
      <dgm:prSet presAssocID="{E4E042E9-F483-4C31-8E74-23FEA3940BBE}" presName="compNode" presStyleCnt="0"/>
      <dgm:spPr/>
    </dgm:pt>
    <dgm:pt modelId="{2DC9981A-4304-4F46-B290-1E31223D1608}" type="pres">
      <dgm:prSet presAssocID="{E4E042E9-F483-4C31-8E74-23FEA3940BBE}" presName="bgRect" presStyleLbl="bgShp" presStyleIdx="2" presStyleCnt="3" custLinFactNeighborY="1452"/>
      <dgm:spPr>
        <a:ln>
          <a:noFill/>
        </a:ln>
      </dgm:spPr>
    </dgm:pt>
    <dgm:pt modelId="{871967B1-A480-4C18-9950-F4A1E45EC95E}" type="pres">
      <dgm:prSet presAssocID="{E4E042E9-F483-4C31-8E74-23FEA3940BBE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ikroskop"/>
        </a:ext>
      </dgm:extLst>
    </dgm:pt>
    <dgm:pt modelId="{F670309A-F8C7-4C46-81C3-D046D2A0DCBA}" type="pres">
      <dgm:prSet presAssocID="{E4E042E9-F483-4C31-8E74-23FEA3940BBE}" presName="spaceRect" presStyleCnt="0"/>
      <dgm:spPr/>
    </dgm:pt>
    <dgm:pt modelId="{6CEBBF5F-5360-475A-B7BB-F26D7D15E062}" type="pres">
      <dgm:prSet presAssocID="{E4E042E9-F483-4C31-8E74-23FEA3940BBE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37968822-8117-4146-BBEF-644B6489E03B}" type="presOf" srcId="{563450D7-3374-41A1-B950-AB0193450E60}" destId="{CA61270D-307C-4FCD-9EC8-F6EADE026A15}" srcOrd="0" destOrd="0" presId="urn:microsoft.com/office/officeart/2018/2/layout/IconVerticalSolidList"/>
    <dgm:cxn modelId="{AE87E137-4C42-43BF-92DD-C8BCAF1EA4DB}" type="presOf" srcId="{66FF45E8-837C-42A8-A02F-1E97A39C4193}" destId="{D48F06CB-8DA9-4EED-B8A6-6B81D7F4CD90}" srcOrd="0" destOrd="0" presId="urn:microsoft.com/office/officeart/2018/2/layout/IconVerticalSolidList"/>
    <dgm:cxn modelId="{365A7E70-C87E-4BB4-BCC3-12E6971D5EE3}" type="presOf" srcId="{E4E042E9-F483-4C31-8E74-23FEA3940BBE}" destId="{6CEBBF5F-5360-475A-B7BB-F26D7D15E062}" srcOrd="0" destOrd="0" presId="urn:microsoft.com/office/officeart/2018/2/layout/IconVerticalSolidList"/>
    <dgm:cxn modelId="{CEEF3C51-D6C3-4B70-85B2-904467321D57}" srcId="{66FF45E8-837C-42A8-A02F-1E97A39C4193}" destId="{563450D7-3374-41A1-B950-AB0193450E60}" srcOrd="0" destOrd="0" parTransId="{B304E2FD-67BC-4BB9-B8D5-3AD4DBCAB93C}" sibTransId="{8BCB16A3-1B38-4157-9DFF-37DAF93ED90C}"/>
    <dgm:cxn modelId="{491E3B5A-ABE8-4033-A641-670DD2ECC108}" srcId="{66FF45E8-837C-42A8-A02F-1E97A39C4193}" destId="{E4E042E9-F483-4C31-8E74-23FEA3940BBE}" srcOrd="2" destOrd="0" parTransId="{48B7A998-DB92-4078-B18F-2FA7912F17C4}" sibTransId="{AEF753B6-3BED-4BA1-B923-76D565BEBD0B}"/>
    <dgm:cxn modelId="{C30D2EBA-4F3E-4A30-B22A-EC498C838AD2}" type="presOf" srcId="{4C8CA23E-AADA-450A-A15C-AD88F1FF63FF}" destId="{899EE368-DE4E-4852-BFA1-2276512BB15B}" srcOrd="0" destOrd="0" presId="urn:microsoft.com/office/officeart/2018/2/layout/IconVerticalSolidList"/>
    <dgm:cxn modelId="{FC613DF4-AD0C-4025-B0D4-828BD07572C7}" srcId="{66FF45E8-837C-42A8-A02F-1E97A39C4193}" destId="{4C8CA23E-AADA-450A-A15C-AD88F1FF63FF}" srcOrd="1" destOrd="0" parTransId="{24859FAB-EED4-4CC4-8D3B-017C6747CB4F}" sibTransId="{3EE22706-A019-46CB-9160-BC097ACEB91F}"/>
    <dgm:cxn modelId="{8FFE5C35-3290-44AA-8E15-1995D09275E6}" type="presParOf" srcId="{D48F06CB-8DA9-4EED-B8A6-6B81D7F4CD90}" destId="{48AE2C2C-31CF-42B0-B368-7D8CAE379D5C}" srcOrd="0" destOrd="0" presId="urn:microsoft.com/office/officeart/2018/2/layout/IconVerticalSolidList"/>
    <dgm:cxn modelId="{E43303C2-B7C3-49EC-A16F-07E23016D05A}" type="presParOf" srcId="{48AE2C2C-31CF-42B0-B368-7D8CAE379D5C}" destId="{BF1B2A81-4EA8-4B8F-9568-4D7AF346E367}" srcOrd="0" destOrd="0" presId="urn:microsoft.com/office/officeart/2018/2/layout/IconVerticalSolidList"/>
    <dgm:cxn modelId="{1D8591C7-ADAE-4222-815D-CBBD7E2ED8EB}" type="presParOf" srcId="{48AE2C2C-31CF-42B0-B368-7D8CAE379D5C}" destId="{C17214F4-83AF-4F23-82DC-E3BEC774D32C}" srcOrd="1" destOrd="0" presId="urn:microsoft.com/office/officeart/2018/2/layout/IconVerticalSolidList"/>
    <dgm:cxn modelId="{0F65FB5F-AB0D-4FA9-A8F2-8B4B51602E33}" type="presParOf" srcId="{48AE2C2C-31CF-42B0-B368-7D8CAE379D5C}" destId="{C8E44E6B-0A69-4DEB-B2CE-4F1EA95F7452}" srcOrd="2" destOrd="0" presId="urn:microsoft.com/office/officeart/2018/2/layout/IconVerticalSolidList"/>
    <dgm:cxn modelId="{011EFD7C-8843-49CB-B766-200AE5EECCC9}" type="presParOf" srcId="{48AE2C2C-31CF-42B0-B368-7D8CAE379D5C}" destId="{CA61270D-307C-4FCD-9EC8-F6EADE026A15}" srcOrd="3" destOrd="0" presId="urn:microsoft.com/office/officeart/2018/2/layout/IconVerticalSolidList"/>
    <dgm:cxn modelId="{9B1FDF3F-E140-411A-A955-2E45019C1437}" type="presParOf" srcId="{D48F06CB-8DA9-4EED-B8A6-6B81D7F4CD90}" destId="{A1C31334-749A-484F-AB4D-40B92DAA183A}" srcOrd="1" destOrd="0" presId="urn:microsoft.com/office/officeart/2018/2/layout/IconVerticalSolidList"/>
    <dgm:cxn modelId="{5C9F7A1F-2139-4982-94F9-E358754DA362}" type="presParOf" srcId="{D48F06CB-8DA9-4EED-B8A6-6B81D7F4CD90}" destId="{57B54D07-5CFA-47D1-8141-F22E13E95D13}" srcOrd="2" destOrd="0" presId="urn:microsoft.com/office/officeart/2018/2/layout/IconVerticalSolidList"/>
    <dgm:cxn modelId="{B0B1D440-50D7-48AD-96E1-32C826D70FA6}" type="presParOf" srcId="{57B54D07-5CFA-47D1-8141-F22E13E95D13}" destId="{6EDE3AED-3327-4307-B71D-09F6F61BFFAB}" srcOrd="0" destOrd="0" presId="urn:microsoft.com/office/officeart/2018/2/layout/IconVerticalSolidList"/>
    <dgm:cxn modelId="{815970E1-4F35-474A-8F3E-6EE92C493E39}" type="presParOf" srcId="{57B54D07-5CFA-47D1-8141-F22E13E95D13}" destId="{42EA8D2C-0B71-4959-B3B8-6F473A675426}" srcOrd="1" destOrd="0" presId="urn:microsoft.com/office/officeart/2018/2/layout/IconVerticalSolidList"/>
    <dgm:cxn modelId="{63769620-3E5E-4C6A-A23F-3BD86137740C}" type="presParOf" srcId="{57B54D07-5CFA-47D1-8141-F22E13E95D13}" destId="{68341ADE-C3BB-4970-AC32-D33EF8528114}" srcOrd="2" destOrd="0" presId="urn:microsoft.com/office/officeart/2018/2/layout/IconVerticalSolidList"/>
    <dgm:cxn modelId="{718E74E1-A9E2-42F8-BB6C-4AC257A86F19}" type="presParOf" srcId="{57B54D07-5CFA-47D1-8141-F22E13E95D13}" destId="{899EE368-DE4E-4852-BFA1-2276512BB15B}" srcOrd="3" destOrd="0" presId="urn:microsoft.com/office/officeart/2018/2/layout/IconVerticalSolidList"/>
    <dgm:cxn modelId="{446719CB-95B4-4BB4-86CC-F431EE2464A9}" type="presParOf" srcId="{D48F06CB-8DA9-4EED-B8A6-6B81D7F4CD90}" destId="{13DAF4B9-6EA1-4A1F-B815-5BAAD8AE33BA}" srcOrd="3" destOrd="0" presId="urn:microsoft.com/office/officeart/2018/2/layout/IconVerticalSolidList"/>
    <dgm:cxn modelId="{51575B3F-6C4F-4565-B668-693BEE58B591}" type="presParOf" srcId="{D48F06CB-8DA9-4EED-B8A6-6B81D7F4CD90}" destId="{D84CC07F-F567-451C-9BAA-71ADD269B04B}" srcOrd="4" destOrd="0" presId="urn:microsoft.com/office/officeart/2018/2/layout/IconVerticalSolidList"/>
    <dgm:cxn modelId="{E4374437-7BEE-45FD-B0EC-5DAEE6B74C60}" type="presParOf" srcId="{D84CC07F-F567-451C-9BAA-71ADD269B04B}" destId="{2DC9981A-4304-4F46-B290-1E31223D1608}" srcOrd="0" destOrd="0" presId="urn:microsoft.com/office/officeart/2018/2/layout/IconVerticalSolidList"/>
    <dgm:cxn modelId="{B53B91D4-3189-49CB-8D2A-233ADA872ECC}" type="presParOf" srcId="{D84CC07F-F567-451C-9BAA-71ADD269B04B}" destId="{871967B1-A480-4C18-9950-F4A1E45EC95E}" srcOrd="1" destOrd="0" presId="urn:microsoft.com/office/officeart/2018/2/layout/IconVerticalSolidList"/>
    <dgm:cxn modelId="{2F73192A-1114-4F5C-8F09-AB40585BEE1B}" type="presParOf" srcId="{D84CC07F-F567-451C-9BAA-71ADD269B04B}" destId="{F670309A-F8C7-4C46-81C3-D046D2A0DCBA}" srcOrd="2" destOrd="0" presId="urn:microsoft.com/office/officeart/2018/2/layout/IconVerticalSolidList"/>
    <dgm:cxn modelId="{68C76374-DE49-47AE-BD5F-31443B1C1575}" type="presParOf" srcId="{D84CC07F-F567-451C-9BAA-71ADD269B04B}" destId="{6CEBBF5F-5360-475A-B7BB-F26D7D15E062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896F3DB-38A0-4AB0-8DE3-B18FCBDB24D1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1CF83E4-5BBA-40BF-85FD-078058EEA43F}">
      <dgm:prSet/>
      <dgm:spPr/>
      <dgm:t>
        <a:bodyPr/>
        <a:lstStyle/>
        <a:p>
          <a:r>
            <a:rPr lang="de-DE" b="1" baseline="0" dirty="0"/>
            <a:t>Innenanforderungen Priorisierung</a:t>
          </a:r>
          <a:endParaRPr lang="en-US" dirty="0"/>
        </a:p>
      </dgm:t>
    </dgm:pt>
    <dgm:pt modelId="{4F8E1C74-E0AB-415E-AD9C-7F62979F98CD}" type="parTrans" cxnId="{9FC3ED28-0060-4222-854C-477793AF4B8A}">
      <dgm:prSet/>
      <dgm:spPr/>
      <dgm:t>
        <a:bodyPr/>
        <a:lstStyle/>
        <a:p>
          <a:endParaRPr lang="en-US"/>
        </a:p>
      </dgm:t>
    </dgm:pt>
    <dgm:pt modelId="{CE31A667-923D-409F-B35C-610CDE49F387}" type="sibTrans" cxnId="{9FC3ED28-0060-4222-854C-477793AF4B8A}">
      <dgm:prSet/>
      <dgm:spPr/>
      <dgm:t>
        <a:bodyPr/>
        <a:lstStyle/>
        <a:p>
          <a:endParaRPr lang="en-US"/>
        </a:p>
      </dgm:t>
    </dgm:pt>
    <dgm:pt modelId="{3F265085-0A95-42D3-986D-C150946CD13E}">
      <dgm:prSet/>
      <dgm:spPr/>
      <dgm:t>
        <a:bodyPr/>
        <a:lstStyle/>
        <a:p>
          <a:r>
            <a:rPr lang="de-DE" b="1" baseline="0"/>
            <a:t>Außenanforderungen Beachtung</a:t>
          </a:r>
          <a:endParaRPr lang="en-US"/>
        </a:p>
      </dgm:t>
    </dgm:pt>
    <dgm:pt modelId="{349DF04E-3065-426E-9D66-B37CD27A51E9}" type="parTrans" cxnId="{D4AFDE5C-8E04-483B-98D6-41E2E4FA8560}">
      <dgm:prSet/>
      <dgm:spPr/>
      <dgm:t>
        <a:bodyPr/>
        <a:lstStyle/>
        <a:p>
          <a:endParaRPr lang="en-US"/>
        </a:p>
      </dgm:t>
    </dgm:pt>
    <dgm:pt modelId="{923AE71D-8264-4DEA-902D-49A619D7104D}" type="sibTrans" cxnId="{D4AFDE5C-8E04-483B-98D6-41E2E4FA8560}">
      <dgm:prSet/>
      <dgm:spPr/>
      <dgm:t>
        <a:bodyPr/>
        <a:lstStyle/>
        <a:p>
          <a:endParaRPr lang="en-US"/>
        </a:p>
      </dgm:t>
    </dgm:pt>
    <dgm:pt modelId="{2B14CB2E-17BA-4116-9EF5-B2BDA5B57ECF}">
      <dgm:prSet/>
      <dgm:spPr/>
      <dgm:t>
        <a:bodyPr/>
        <a:lstStyle/>
        <a:p>
          <a:r>
            <a:rPr lang="de-DE" b="1" baseline="0"/>
            <a:t>Nächster Halt</a:t>
          </a:r>
          <a:endParaRPr lang="en-US"/>
        </a:p>
      </dgm:t>
    </dgm:pt>
    <dgm:pt modelId="{2184E09E-E2F3-4FD4-A74A-A6FA7CF3D0C1}" type="parTrans" cxnId="{F8B1A5ED-4C59-40CB-8F8C-49EE42DF871F}">
      <dgm:prSet/>
      <dgm:spPr/>
      <dgm:t>
        <a:bodyPr/>
        <a:lstStyle/>
        <a:p>
          <a:endParaRPr lang="en-US"/>
        </a:p>
      </dgm:t>
    </dgm:pt>
    <dgm:pt modelId="{6AE5EF85-6FA0-48AB-8749-A05742871F72}" type="sibTrans" cxnId="{F8B1A5ED-4C59-40CB-8F8C-49EE42DF871F}">
      <dgm:prSet/>
      <dgm:spPr/>
      <dgm:t>
        <a:bodyPr/>
        <a:lstStyle/>
        <a:p>
          <a:endParaRPr lang="en-US"/>
        </a:p>
      </dgm:t>
    </dgm:pt>
    <dgm:pt modelId="{5CAB7A7A-6F7E-470C-B8B8-16EB914724C3}">
      <dgm:prSet/>
      <dgm:spPr/>
      <dgm:t>
        <a:bodyPr/>
        <a:lstStyle/>
        <a:p>
          <a:r>
            <a:rPr lang="de-DE" b="1" baseline="0" dirty="0" err="1"/>
            <a:t>Statemachine</a:t>
          </a:r>
          <a:endParaRPr lang="en-US" dirty="0"/>
        </a:p>
      </dgm:t>
    </dgm:pt>
    <dgm:pt modelId="{6EACE20D-ADF8-47E7-80B7-74B5D3F228C2}" type="sibTrans" cxnId="{0DB39D43-D439-4ABA-99F2-C731BB41D308}">
      <dgm:prSet/>
      <dgm:spPr/>
      <dgm:t>
        <a:bodyPr/>
        <a:lstStyle/>
        <a:p>
          <a:endParaRPr lang="en-US"/>
        </a:p>
      </dgm:t>
    </dgm:pt>
    <dgm:pt modelId="{33F16D44-CAF1-4503-BDF6-17594BD6FB74}" type="parTrans" cxnId="{0DB39D43-D439-4ABA-99F2-C731BB41D308}">
      <dgm:prSet/>
      <dgm:spPr/>
      <dgm:t>
        <a:bodyPr/>
        <a:lstStyle/>
        <a:p>
          <a:endParaRPr lang="en-US"/>
        </a:p>
      </dgm:t>
    </dgm:pt>
    <dgm:pt modelId="{2CB54082-7BCD-482E-895A-86E946110B43}" type="pres">
      <dgm:prSet presAssocID="{3896F3DB-38A0-4AB0-8DE3-B18FCBDB24D1}" presName="linear" presStyleCnt="0">
        <dgm:presLayoutVars>
          <dgm:animLvl val="lvl"/>
          <dgm:resizeHandles val="exact"/>
        </dgm:presLayoutVars>
      </dgm:prSet>
      <dgm:spPr/>
    </dgm:pt>
    <dgm:pt modelId="{4B0273A1-497A-4ECC-8E09-60F66C01F68D}" type="pres">
      <dgm:prSet presAssocID="{5CAB7A7A-6F7E-470C-B8B8-16EB914724C3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169C4F40-FC1C-41FF-8B30-A2F0B7B93B3A}" type="pres">
      <dgm:prSet presAssocID="{6EACE20D-ADF8-47E7-80B7-74B5D3F228C2}" presName="spacer" presStyleCnt="0"/>
      <dgm:spPr/>
    </dgm:pt>
    <dgm:pt modelId="{DFA1FAAC-A07E-43DE-863D-D66CBC0B9672}" type="pres">
      <dgm:prSet presAssocID="{C1CF83E4-5BBA-40BF-85FD-078058EEA43F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E91C2BD7-D208-4C34-8451-1C66AFFAD7E6}" type="pres">
      <dgm:prSet presAssocID="{CE31A667-923D-409F-B35C-610CDE49F387}" presName="spacer" presStyleCnt="0"/>
      <dgm:spPr/>
    </dgm:pt>
    <dgm:pt modelId="{CC967238-C81C-4EFF-8C24-86060B2CC148}" type="pres">
      <dgm:prSet presAssocID="{3F265085-0A95-42D3-986D-C150946CD13E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63341518-6883-4A3C-BDC2-601BA3A4656B}" type="pres">
      <dgm:prSet presAssocID="{923AE71D-8264-4DEA-902D-49A619D7104D}" presName="spacer" presStyleCnt="0"/>
      <dgm:spPr/>
    </dgm:pt>
    <dgm:pt modelId="{603D6DC1-FF9A-4336-85F6-383A4ED44D1C}" type="pres">
      <dgm:prSet presAssocID="{2B14CB2E-17BA-4116-9EF5-B2BDA5B57ECF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57B9F10B-28BD-49F6-BA68-57DFFF8D446E}" type="presOf" srcId="{C1CF83E4-5BBA-40BF-85FD-078058EEA43F}" destId="{DFA1FAAC-A07E-43DE-863D-D66CBC0B9672}" srcOrd="0" destOrd="0" presId="urn:microsoft.com/office/officeart/2005/8/layout/vList2"/>
    <dgm:cxn modelId="{9FC3ED28-0060-4222-854C-477793AF4B8A}" srcId="{3896F3DB-38A0-4AB0-8DE3-B18FCBDB24D1}" destId="{C1CF83E4-5BBA-40BF-85FD-078058EEA43F}" srcOrd="1" destOrd="0" parTransId="{4F8E1C74-E0AB-415E-AD9C-7F62979F98CD}" sibTransId="{CE31A667-923D-409F-B35C-610CDE49F387}"/>
    <dgm:cxn modelId="{D4AFDE5C-8E04-483B-98D6-41E2E4FA8560}" srcId="{3896F3DB-38A0-4AB0-8DE3-B18FCBDB24D1}" destId="{3F265085-0A95-42D3-986D-C150946CD13E}" srcOrd="2" destOrd="0" parTransId="{349DF04E-3065-426E-9D66-B37CD27A51E9}" sibTransId="{923AE71D-8264-4DEA-902D-49A619D7104D}"/>
    <dgm:cxn modelId="{0DB39D43-D439-4ABA-99F2-C731BB41D308}" srcId="{3896F3DB-38A0-4AB0-8DE3-B18FCBDB24D1}" destId="{5CAB7A7A-6F7E-470C-B8B8-16EB914724C3}" srcOrd="0" destOrd="0" parTransId="{33F16D44-CAF1-4503-BDF6-17594BD6FB74}" sibTransId="{6EACE20D-ADF8-47E7-80B7-74B5D3F228C2}"/>
    <dgm:cxn modelId="{8226B682-48E7-49EF-92CC-D57CE892810C}" type="presOf" srcId="{3896F3DB-38A0-4AB0-8DE3-B18FCBDB24D1}" destId="{2CB54082-7BCD-482E-895A-86E946110B43}" srcOrd="0" destOrd="0" presId="urn:microsoft.com/office/officeart/2005/8/layout/vList2"/>
    <dgm:cxn modelId="{C367438C-B4DC-4CE3-919C-AC206BD55ECD}" type="presOf" srcId="{5CAB7A7A-6F7E-470C-B8B8-16EB914724C3}" destId="{4B0273A1-497A-4ECC-8E09-60F66C01F68D}" srcOrd="0" destOrd="0" presId="urn:microsoft.com/office/officeart/2005/8/layout/vList2"/>
    <dgm:cxn modelId="{F17BBFDF-2090-4A6B-9CF5-E57E8FB77792}" type="presOf" srcId="{2B14CB2E-17BA-4116-9EF5-B2BDA5B57ECF}" destId="{603D6DC1-FF9A-4336-85F6-383A4ED44D1C}" srcOrd="0" destOrd="0" presId="urn:microsoft.com/office/officeart/2005/8/layout/vList2"/>
    <dgm:cxn modelId="{FA58EEE5-63FB-4A27-842D-2FD92531EBA2}" type="presOf" srcId="{3F265085-0A95-42D3-986D-C150946CD13E}" destId="{CC967238-C81C-4EFF-8C24-86060B2CC148}" srcOrd="0" destOrd="0" presId="urn:microsoft.com/office/officeart/2005/8/layout/vList2"/>
    <dgm:cxn modelId="{F8B1A5ED-4C59-40CB-8F8C-49EE42DF871F}" srcId="{3896F3DB-38A0-4AB0-8DE3-B18FCBDB24D1}" destId="{2B14CB2E-17BA-4116-9EF5-B2BDA5B57ECF}" srcOrd="3" destOrd="0" parTransId="{2184E09E-E2F3-4FD4-A74A-A6FA7CF3D0C1}" sibTransId="{6AE5EF85-6FA0-48AB-8749-A05742871F72}"/>
    <dgm:cxn modelId="{939AEB16-1CA7-40A9-A61A-8E9EDAB5C59A}" type="presParOf" srcId="{2CB54082-7BCD-482E-895A-86E946110B43}" destId="{4B0273A1-497A-4ECC-8E09-60F66C01F68D}" srcOrd="0" destOrd="0" presId="urn:microsoft.com/office/officeart/2005/8/layout/vList2"/>
    <dgm:cxn modelId="{0B71E665-4999-46C5-9B59-E689C26AC261}" type="presParOf" srcId="{2CB54082-7BCD-482E-895A-86E946110B43}" destId="{169C4F40-FC1C-41FF-8B30-A2F0B7B93B3A}" srcOrd="1" destOrd="0" presId="urn:microsoft.com/office/officeart/2005/8/layout/vList2"/>
    <dgm:cxn modelId="{EDA48760-5286-4692-AA99-41036659C072}" type="presParOf" srcId="{2CB54082-7BCD-482E-895A-86E946110B43}" destId="{DFA1FAAC-A07E-43DE-863D-D66CBC0B9672}" srcOrd="2" destOrd="0" presId="urn:microsoft.com/office/officeart/2005/8/layout/vList2"/>
    <dgm:cxn modelId="{881D8A0E-5AF2-42E2-A5FD-457E1E46098D}" type="presParOf" srcId="{2CB54082-7BCD-482E-895A-86E946110B43}" destId="{E91C2BD7-D208-4C34-8451-1C66AFFAD7E6}" srcOrd="3" destOrd="0" presId="urn:microsoft.com/office/officeart/2005/8/layout/vList2"/>
    <dgm:cxn modelId="{16B065A2-6B86-462F-9973-529212317B9E}" type="presParOf" srcId="{2CB54082-7BCD-482E-895A-86E946110B43}" destId="{CC967238-C81C-4EFF-8C24-86060B2CC148}" srcOrd="4" destOrd="0" presId="urn:microsoft.com/office/officeart/2005/8/layout/vList2"/>
    <dgm:cxn modelId="{5E941BC8-915A-4409-BFEA-F7688ACA8EB9}" type="presParOf" srcId="{2CB54082-7BCD-482E-895A-86E946110B43}" destId="{63341518-6883-4A3C-BDC2-601BA3A4656B}" srcOrd="5" destOrd="0" presId="urn:microsoft.com/office/officeart/2005/8/layout/vList2"/>
    <dgm:cxn modelId="{7126FB1C-6393-435E-AE5D-8BFA99DF5058}" type="presParOf" srcId="{2CB54082-7BCD-482E-895A-86E946110B43}" destId="{603D6DC1-FF9A-4336-85F6-383A4ED44D1C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C7D227-FB53-4083-8B01-EB4D90BE3D34}">
      <dsp:nvSpPr>
        <dsp:cNvPr id="0" name=""/>
        <dsp:cNvSpPr/>
      </dsp:nvSpPr>
      <dsp:spPr>
        <a:xfrm>
          <a:off x="0" y="19855"/>
          <a:ext cx="8595360" cy="91531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2098606-D537-41CC-A354-F7D9535A0933}">
      <dsp:nvSpPr>
        <dsp:cNvPr id="0" name=""/>
        <dsp:cNvSpPr/>
      </dsp:nvSpPr>
      <dsp:spPr>
        <a:xfrm>
          <a:off x="276881" y="207750"/>
          <a:ext cx="503420" cy="50342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397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3D8411-4CB8-4EAF-B280-39D33F5B7B2C}">
      <dsp:nvSpPr>
        <dsp:cNvPr id="0" name=""/>
        <dsp:cNvSpPr/>
      </dsp:nvSpPr>
      <dsp:spPr>
        <a:xfrm>
          <a:off x="1057183" y="1805"/>
          <a:ext cx="7538176" cy="915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0" tIns="96870" rIns="96870" bIns="9687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baseline="0" dirty="0"/>
            <a:t>Master grundsätzlich gesperrt </a:t>
          </a:r>
          <a:endParaRPr lang="en-US" sz="2200" kern="1200" dirty="0"/>
        </a:p>
      </dsp:txBody>
      <dsp:txXfrm>
        <a:off x="1057183" y="1805"/>
        <a:ext cx="7538176" cy="915310"/>
      </dsp:txXfrm>
    </dsp:sp>
    <dsp:sp modelId="{AC4EF986-C497-4DFD-9257-C991A5E8DF11}">
      <dsp:nvSpPr>
        <dsp:cNvPr id="0" name=""/>
        <dsp:cNvSpPr/>
      </dsp:nvSpPr>
      <dsp:spPr>
        <a:xfrm>
          <a:off x="0" y="1145944"/>
          <a:ext cx="8595360" cy="91531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1872636-D257-436A-BCB9-950C0942E06B}">
      <dsp:nvSpPr>
        <dsp:cNvPr id="0" name=""/>
        <dsp:cNvSpPr/>
      </dsp:nvSpPr>
      <dsp:spPr>
        <a:xfrm>
          <a:off x="276881" y="1351889"/>
          <a:ext cx="503420" cy="50342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397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B811A0-72FE-49B6-9B47-8929891A0C9D}">
      <dsp:nvSpPr>
        <dsp:cNvPr id="0" name=""/>
        <dsp:cNvSpPr/>
      </dsp:nvSpPr>
      <dsp:spPr>
        <a:xfrm>
          <a:off x="1057183" y="1145944"/>
          <a:ext cx="7538176" cy="915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0" tIns="96870" rIns="96870" bIns="9687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baseline="0" dirty="0"/>
            <a:t>Merge/Push auf Master nur nach Code Review</a:t>
          </a:r>
          <a:endParaRPr lang="en-US" sz="2200" kern="1200" dirty="0"/>
        </a:p>
      </dsp:txBody>
      <dsp:txXfrm>
        <a:off x="1057183" y="1145944"/>
        <a:ext cx="7538176" cy="915310"/>
      </dsp:txXfrm>
    </dsp:sp>
    <dsp:sp modelId="{BD42AFBF-E3CC-40D3-8D77-DE929FB55726}">
      <dsp:nvSpPr>
        <dsp:cNvPr id="0" name=""/>
        <dsp:cNvSpPr/>
      </dsp:nvSpPr>
      <dsp:spPr>
        <a:xfrm>
          <a:off x="0" y="2290082"/>
          <a:ext cx="8595360" cy="91531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B1CDCC8-A17E-4560-AB6E-462FEDEDBCB4}">
      <dsp:nvSpPr>
        <dsp:cNvPr id="0" name=""/>
        <dsp:cNvSpPr/>
      </dsp:nvSpPr>
      <dsp:spPr>
        <a:xfrm>
          <a:off x="276881" y="2496027"/>
          <a:ext cx="503420" cy="50342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397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A60165-F1A6-438B-B0E4-90367DDED79F}">
      <dsp:nvSpPr>
        <dsp:cNvPr id="0" name=""/>
        <dsp:cNvSpPr/>
      </dsp:nvSpPr>
      <dsp:spPr>
        <a:xfrm>
          <a:off x="1057183" y="2290082"/>
          <a:ext cx="7538176" cy="915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0" tIns="96870" rIns="96870" bIns="9687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baseline="0" dirty="0"/>
            <a:t>Review erforderlich bei Pull-Request</a:t>
          </a:r>
          <a:endParaRPr lang="en-US" sz="2200" kern="1200" dirty="0"/>
        </a:p>
      </dsp:txBody>
      <dsp:txXfrm>
        <a:off x="1057183" y="2290082"/>
        <a:ext cx="7538176" cy="915310"/>
      </dsp:txXfrm>
    </dsp:sp>
    <dsp:sp modelId="{79328E6C-1E44-4559-9C3A-7D49A20E9157}">
      <dsp:nvSpPr>
        <dsp:cNvPr id="0" name=""/>
        <dsp:cNvSpPr/>
      </dsp:nvSpPr>
      <dsp:spPr>
        <a:xfrm>
          <a:off x="0" y="3436026"/>
          <a:ext cx="8595360" cy="91531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D3BEA23-E648-46E3-A482-F697CBDC6A3D}">
      <dsp:nvSpPr>
        <dsp:cNvPr id="0" name=""/>
        <dsp:cNvSpPr/>
      </dsp:nvSpPr>
      <dsp:spPr>
        <a:xfrm>
          <a:off x="276881" y="3640165"/>
          <a:ext cx="503420" cy="50342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397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55A4DD-82CB-4194-A764-D0BC19D5129E}">
      <dsp:nvSpPr>
        <dsp:cNvPr id="0" name=""/>
        <dsp:cNvSpPr/>
      </dsp:nvSpPr>
      <dsp:spPr>
        <a:xfrm>
          <a:off x="1057183" y="3434220"/>
          <a:ext cx="7538176" cy="915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0" tIns="96870" rIns="96870" bIns="9687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baseline="0" dirty="0"/>
            <a:t>Pair programming Sessions</a:t>
          </a:r>
          <a:endParaRPr lang="en-US" sz="2200" kern="1200" dirty="0"/>
        </a:p>
      </dsp:txBody>
      <dsp:txXfrm>
        <a:off x="1057183" y="3434220"/>
        <a:ext cx="7538176" cy="91531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705AAFA-AC4E-48A3-A1CC-492E24FD379F}">
      <dsp:nvSpPr>
        <dsp:cNvPr id="0" name=""/>
        <dsp:cNvSpPr/>
      </dsp:nvSpPr>
      <dsp:spPr>
        <a:xfrm>
          <a:off x="563367" y="705738"/>
          <a:ext cx="1578375" cy="1578375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005D2A8-BD80-4F44-8271-81A573635817}">
      <dsp:nvSpPr>
        <dsp:cNvPr id="0" name=""/>
        <dsp:cNvSpPr/>
      </dsp:nvSpPr>
      <dsp:spPr>
        <a:xfrm>
          <a:off x="899742" y="1042113"/>
          <a:ext cx="905625" cy="90562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397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A2DF60-87AC-48ED-9391-1028D56CEA6C}">
      <dsp:nvSpPr>
        <dsp:cNvPr id="0" name=""/>
        <dsp:cNvSpPr/>
      </dsp:nvSpPr>
      <dsp:spPr>
        <a:xfrm>
          <a:off x="58805" y="2775739"/>
          <a:ext cx="2587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de-DE" sz="2600" kern="1200" cap="none" dirty="0"/>
            <a:t>Whitebox Tests mit </a:t>
          </a:r>
          <a:r>
            <a:rPr lang="de-DE" sz="2600" kern="1200" cap="none" dirty="0" err="1"/>
            <a:t>JUnit</a:t>
          </a:r>
          <a:endParaRPr lang="en-US" sz="2600" kern="1200" cap="none" dirty="0"/>
        </a:p>
      </dsp:txBody>
      <dsp:txXfrm>
        <a:off x="58805" y="2775739"/>
        <a:ext cx="2587500" cy="720000"/>
      </dsp:txXfrm>
    </dsp:sp>
    <dsp:sp modelId="{9EC7EC90-5214-4348-852A-3BC9001F2BE3}">
      <dsp:nvSpPr>
        <dsp:cNvPr id="0" name=""/>
        <dsp:cNvSpPr/>
      </dsp:nvSpPr>
      <dsp:spPr>
        <a:xfrm>
          <a:off x="3603680" y="705738"/>
          <a:ext cx="1578375" cy="1578375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51F4414-E73D-48BC-BA99-C1DFE13055BF}">
      <dsp:nvSpPr>
        <dsp:cNvPr id="0" name=""/>
        <dsp:cNvSpPr/>
      </dsp:nvSpPr>
      <dsp:spPr>
        <a:xfrm>
          <a:off x="3940055" y="1042113"/>
          <a:ext cx="905625" cy="90562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397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50FC0A4-7541-4BF0-8869-8BF40B08B117}">
      <dsp:nvSpPr>
        <dsp:cNvPr id="0" name=""/>
        <dsp:cNvSpPr/>
      </dsp:nvSpPr>
      <dsp:spPr>
        <a:xfrm>
          <a:off x="3099117" y="2775739"/>
          <a:ext cx="2587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de-DE" sz="2600" kern="1200" cap="none" dirty="0"/>
            <a:t>Mutation Test</a:t>
          </a:r>
          <a:endParaRPr lang="en-US" sz="2600" kern="1200" cap="none" dirty="0"/>
        </a:p>
      </dsp:txBody>
      <dsp:txXfrm>
        <a:off x="3099117" y="2775739"/>
        <a:ext cx="2587500" cy="720000"/>
      </dsp:txXfrm>
    </dsp:sp>
    <dsp:sp modelId="{8BE7B2A9-F629-4BEE-9E9E-7133750FD62C}">
      <dsp:nvSpPr>
        <dsp:cNvPr id="0" name=""/>
        <dsp:cNvSpPr/>
      </dsp:nvSpPr>
      <dsp:spPr>
        <a:xfrm>
          <a:off x="6643992" y="705738"/>
          <a:ext cx="1578375" cy="1578375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F926F16-3436-4969-86BC-2C5955BAC7F8}">
      <dsp:nvSpPr>
        <dsp:cNvPr id="0" name=""/>
        <dsp:cNvSpPr/>
      </dsp:nvSpPr>
      <dsp:spPr>
        <a:xfrm>
          <a:off x="6980367" y="1042113"/>
          <a:ext cx="905625" cy="90562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397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7DFDFA-31F3-4078-84DC-1678E4749BA7}">
      <dsp:nvSpPr>
        <dsp:cNvPr id="0" name=""/>
        <dsp:cNvSpPr/>
      </dsp:nvSpPr>
      <dsp:spPr>
        <a:xfrm>
          <a:off x="6139430" y="2775739"/>
          <a:ext cx="2587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de-DE" sz="2600" kern="1200" cap="none" dirty="0" err="1"/>
            <a:t>Mockito</a:t>
          </a:r>
          <a:r>
            <a:rPr lang="de-DE" sz="2600" kern="1200" cap="none" dirty="0"/>
            <a:t> für Abhängigkeiten</a:t>
          </a:r>
          <a:endParaRPr lang="en-US" sz="2600" kern="1200" cap="none" dirty="0"/>
        </a:p>
      </dsp:txBody>
      <dsp:txXfrm>
        <a:off x="6139430" y="2775739"/>
        <a:ext cx="2587500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F1B2A81-4EA8-4B8F-9568-4D7AF346E367}">
      <dsp:nvSpPr>
        <dsp:cNvPr id="0" name=""/>
        <dsp:cNvSpPr/>
      </dsp:nvSpPr>
      <dsp:spPr>
        <a:xfrm>
          <a:off x="0" y="531"/>
          <a:ext cx="8595360" cy="124293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17214F4-83AF-4F23-82DC-E3BEC774D32C}">
      <dsp:nvSpPr>
        <dsp:cNvPr id="0" name=""/>
        <dsp:cNvSpPr/>
      </dsp:nvSpPr>
      <dsp:spPr>
        <a:xfrm>
          <a:off x="375988" y="280191"/>
          <a:ext cx="683614" cy="68361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397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A61270D-307C-4FCD-9EC8-F6EADE026A15}">
      <dsp:nvSpPr>
        <dsp:cNvPr id="0" name=""/>
        <dsp:cNvSpPr/>
      </dsp:nvSpPr>
      <dsp:spPr>
        <a:xfrm>
          <a:off x="1435590" y="531"/>
          <a:ext cx="715976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500" kern="1200"/>
            <a:t>Fehlende Kenntnisse von Java </a:t>
          </a:r>
          <a:r>
            <a:rPr lang="de-DE" sz="2500" kern="1200">
              <a:sym typeface="Wingdings" panose="05000000000000000000" pitchFamily="2" charset="2"/>
            </a:rPr>
            <a:t></a:t>
          </a:r>
          <a:r>
            <a:rPr lang="de-DE" sz="2500" kern="1200"/>
            <a:t> Implementierungsdauer unterschätzt</a:t>
          </a:r>
          <a:endParaRPr lang="en-US" sz="2500" kern="1200"/>
        </a:p>
      </dsp:txBody>
      <dsp:txXfrm>
        <a:off x="1435590" y="531"/>
        <a:ext cx="7159769" cy="1242935"/>
      </dsp:txXfrm>
    </dsp:sp>
    <dsp:sp modelId="{6EDE3AED-3327-4307-B71D-09F6F61BFFAB}">
      <dsp:nvSpPr>
        <dsp:cNvPr id="0" name=""/>
        <dsp:cNvSpPr/>
      </dsp:nvSpPr>
      <dsp:spPr>
        <a:xfrm>
          <a:off x="0" y="1554200"/>
          <a:ext cx="8595360" cy="124293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2EA8D2C-0B71-4959-B3B8-6F473A675426}">
      <dsp:nvSpPr>
        <dsp:cNvPr id="0" name=""/>
        <dsp:cNvSpPr/>
      </dsp:nvSpPr>
      <dsp:spPr>
        <a:xfrm>
          <a:off x="375988" y="1833861"/>
          <a:ext cx="683614" cy="68361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397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9EE368-DE4E-4852-BFA1-2276512BB15B}">
      <dsp:nvSpPr>
        <dsp:cNvPr id="0" name=""/>
        <dsp:cNvSpPr/>
      </dsp:nvSpPr>
      <dsp:spPr>
        <a:xfrm>
          <a:off x="1435590" y="1554200"/>
          <a:ext cx="715976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500" kern="1200" dirty="0"/>
            <a:t>Code Implementierung schwer testbar </a:t>
          </a:r>
          <a:r>
            <a:rPr lang="de-DE" sz="2500" kern="1200" dirty="0">
              <a:sym typeface="Wingdings" panose="05000000000000000000" pitchFamily="2" charset="2"/>
            </a:rPr>
            <a:t></a:t>
          </a:r>
          <a:r>
            <a:rPr lang="de-DE" sz="2500" kern="1200" dirty="0"/>
            <a:t> Zeitverlust</a:t>
          </a:r>
          <a:endParaRPr lang="en-US" sz="2500" kern="1200" dirty="0"/>
        </a:p>
      </dsp:txBody>
      <dsp:txXfrm>
        <a:off x="1435590" y="1554200"/>
        <a:ext cx="7159769" cy="1242935"/>
      </dsp:txXfrm>
    </dsp:sp>
    <dsp:sp modelId="{2DC9981A-4304-4F46-B290-1E31223D1608}">
      <dsp:nvSpPr>
        <dsp:cNvPr id="0" name=""/>
        <dsp:cNvSpPr/>
      </dsp:nvSpPr>
      <dsp:spPr>
        <a:xfrm>
          <a:off x="0" y="3108401"/>
          <a:ext cx="8595360" cy="124293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71967B1-A480-4C18-9950-F4A1E45EC95E}">
      <dsp:nvSpPr>
        <dsp:cNvPr id="0" name=""/>
        <dsp:cNvSpPr/>
      </dsp:nvSpPr>
      <dsp:spPr>
        <a:xfrm>
          <a:off x="375988" y="3387530"/>
          <a:ext cx="683614" cy="68361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397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CEBBF5F-5360-475A-B7BB-F26D7D15E062}">
      <dsp:nvSpPr>
        <dsp:cNvPr id="0" name=""/>
        <dsp:cNvSpPr/>
      </dsp:nvSpPr>
      <dsp:spPr>
        <a:xfrm>
          <a:off x="1435590" y="3107870"/>
          <a:ext cx="715976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500" kern="1200"/>
            <a:t>Testing unterschätzt </a:t>
          </a:r>
          <a:r>
            <a:rPr lang="de-DE" sz="2500" kern="1200">
              <a:sym typeface="Wingdings" panose="05000000000000000000" pitchFamily="2" charset="2"/>
            </a:rPr>
            <a:t></a:t>
          </a:r>
          <a:r>
            <a:rPr lang="de-DE" sz="2500" kern="1200"/>
            <a:t> Sinnvolle Tests sind schwieriger als Implementierung</a:t>
          </a:r>
          <a:endParaRPr lang="en-US" sz="2500" kern="1200"/>
        </a:p>
      </dsp:txBody>
      <dsp:txXfrm>
        <a:off x="1435590" y="3107870"/>
        <a:ext cx="7159769" cy="124293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B0273A1-497A-4ECC-8E09-60F66C01F68D}">
      <dsp:nvSpPr>
        <dsp:cNvPr id="0" name=""/>
        <dsp:cNvSpPr/>
      </dsp:nvSpPr>
      <dsp:spPr>
        <a:xfrm>
          <a:off x="0" y="257049"/>
          <a:ext cx="8595360" cy="83947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500" b="1" kern="1200" baseline="0" dirty="0" err="1"/>
            <a:t>Statemachine</a:t>
          </a:r>
          <a:endParaRPr lang="en-US" sz="3500" kern="1200" dirty="0"/>
        </a:p>
      </dsp:txBody>
      <dsp:txXfrm>
        <a:off x="40980" y="298029"/>
        <a:ext cx="8513400" cy="757514"/>
      </dsp:txXfrm>
    </dsp:sp>
    <dsp:sp modelId="{DFA1FAAC-A07E-43DE-863D-D66CBC0B9672}">
      <dsp:nvSpPr>
        <dsp:cNvPr id="0" name=""/>
        <dsp:cNvSpPr/>
      </dsp:nvSpPr>
      <dsp:spPr>
        <a:xfrm>
          <a:off x="0" y="1197324"/>
          <a:ext cx="8595360" cy="83947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500" b="1" kern="1200" baseline="0" dirty="0"/>
            <a:t>Innenanforderungen Priorisierung</a:t>
          </a:r>
          <a:endParaRPr lang="en-US" sz="3500" kern="1200" dirty="0"/>
        </a:p>
      </dsp:txBody>
      <dsp:txXfrm>
        <a:off x="40980" y="1238304"/>
        <a:ext cx="8513400" cy="757514"/>
      </dsp:txXfrm>
    </dsp:sp>
    <dsp:sp modelId="{CC967238-C81C-4EFF-8C24-86060B2CC148}">
      <dsp:nvSpPr>
        <dsp:cNvPr id="0" name=""/>
        <dsp:cNvSpPr/>
      </dsp:nvSpPr>
      <dsp:spPr>
        <a:xfrm>
          <a:off x="0" y="2137599"/>
          <a:ext cx="8595360" cy="83947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500" b="1" kern="1200" baseline="0"/>
            <a:t>Außenanforderungen Beachtung</a:t>
          </a:r>
          <a:endParaRPr lang="en-US" sz="3500" kern="1200"/>
        </a:p>
      </dsp:txBody>
      <dsp:txXfrm>
        <a:off x="40980" y="2178579"/>
        <a:ext cx="8513400" cy="757514"/>
      </dsp:txXfrm>
    </dsp:sp>
    <dsp:sp modelId="{603D6DC1-FF9A-4336-85F6-383A4ED44D1C}">
      <dsp:nvSpPr>
        <dsp:cNvPr id="0" name=""/>
        <dsp:cNvSpPr/>
      </dsp:nvSpPr>
      <dsp:spPr>
        <a:xfrm>
          <a:off x="0" y="3077874"/>
          <a:ext cx="8595360" cy="83947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500" b="1" kern="1200" baseline="0"/>
            <a:t>Nächster Halt</a:t>
          </a:r>
          <a:endParaRPr lang="en-US" sz="3500" kern="1200"/>
        </a:p>
      </dsp:txBody>
      <dsp:txXfrm>
        <a:off x="40980" y="3118854"/>
        <a:ext cx="8513400" cy="75751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081A55-B170-42E0-89C5-F0AC577BA04C}" type="datetimeFigureOut">
              <a:rPr lang="de-AT" smtClean="0"/>
              <a:t>16.01.2024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CD138AE4-3438-4762-A82E-4CC58F808B18}" type="slidenum">
              <a:rPr lang="de-AT" smtClean="0"/>
              <a:t>‹Nr.›</a:t>
            </a:fld>
            <a:endParaRPr lang="de-AT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1580080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81A55-B170-42E0-89C5-F0AC577BA04C}" type="datetimeFigureOut">
              <a:rPr lang="de-AT" smtClean="0"/>
              <a:t>16.01.2024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138AE4-3438-4762-A82E-4CC58F808B18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9248803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81A55-B170-42E0-89C5-F0AC577BA04C}" type="datetimeFigureOut">
              <a:rPr lang="de-AT" smtClean="0"/>
              <a:t>16.01.2024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138AE4-3438-4762-A82E-4CC58F808B18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8576046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81A55-B170-42E0-89C5-F0AC577BA04C}" type="datetimeFigureOut">
              <a:rPr lang="de-AT" smtClean="0"/>
              <a:t>16.01.2024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138AE4-3438-4762-A82E-4CC58F808B18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5264200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81A55-B170-42E0-89C5-F0AC577BA04C}" type="datetimeFigureOut">
              <a:rPr lang="de-AT" smtClean="0"/>
              <a:t>16.01.2024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138AE4-3438-4762-A82E-4CC58F808B18}" type="slidenum">
              <a:rPr lang="de-AT" smtClean="0"/>
              <a:t>‹Nr.›</a:t>
            </a:fld>
            <a:endParaRPr lang="de-AT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2617763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81A55-B170-42E0-89C5-F0AC577BA04C}" type="datetimeFigureOut">
              <a:rPr lang="de-AT" smtClean="0"/>
              <a:t>16.01.2024</a:t>
            </a:fld>
            <a:endParaRPr lang="de-A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138AE4-3438-4762-A82E-4CC58F808B18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4642510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81A55-B170-42E0-89C5-F0AC577BA04C}" type="datetimeFigureOut">
              <a:rPr lang="de-AT" smtClean="0"/>
              <a:t>16.01.2024</a:t>
            </a:fld>
            <a:endParaRPr lang="de-A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138AE4-3438-4762-A82E-4CC58F808B18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687338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81A55-B170-42E0-89C5-F0AC577BA04C}" type="datetimeFigureOut">
              <a:rPr lang="de-AT" smtClean="0"/>
              <a:t>16.01.2024</a:t>
            </a:fld>
            <a:endParaRPr lang="de-A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138AE4-3438-4762-A82E-4CC58F808B18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6827633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81A55-B170-42E0-89C5-F0AC577BA04C}" type="datetimeFigureOut">
              <a:rPr lang="de-AT" smtClean="0"/>
              <a:t>16.01.2024</a:t>
            </a:fld>
            <a:endParaRPr lang="de-A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138AE4-3438-4762-A82E-4CC58F808B18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9899753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81A55-B170-42E0-89C5-F0AC577BA04C}" type="datetimeFigureOut">
              <a:rPr lang="de-AT" smtClean="0"/>
              <a:t>16.01.2024</a:t>
            </a:fld>
            <a:endParaRPr lang="de-A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138AE4-3438-4762-A82E-4CC58F808B18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592762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81A55-B170-42E0-89C5-F0AC577BA04C}" type="datetimeFigureOut">
              <a:rPr lang="de-AT" smtClean="0"/>
              <a:t>16.01.2024</a:t>
            </a:fld>
            <a:endParaRPr lang="de-A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138AE4-3438-4762-A82E-4CC58F808B18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5160836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AD081A55-B170-42E0-89C5-F0AC577BA04C}" type="datetimeFigureOut">
              <a:rPr lang="de-AT" smtClean="0"/>
              <a:t>16.01.2024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CD138AE4-3438-4762-A82E-4CC58F808B18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8434375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Ein Bild, das Symmetrie, Gebäude, Im Haus, Licht enthält.&#10;&#10;Automatisch generierte Beschreibung">
            <a:extLst>
              <a:ext uri="{FF2B5EF4-FFF2-40B4-BE49-F238E27FC236}">
                <a16:creationId xmlns:a16="http://schemas.microsoft.com/office/drawing/2014/main" id="{6553F328-A143-3A80-3A57-485428E0FD8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47D30170-8241-198D-BEE5-B5159C4BF9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5200" y="965200"/>
            <a:ext cx="10261600" cy="3564869"/>
          </a:xfrm>
        </p:spPr>
        <p:txBody>
          <a:bodyPr>
            <a:normAutofit/>
          </a:bodyPr>
          <a:lstStyle/>
          <a:p>
            <a:pPr algn="l"/>
            <a:r>
              <a:rPr lang="de-DE" sz="8000" dirty="0">
                <a:ln w="22225">
                  <a:solidFill>
                    <a:schemeClr val="tx1"/>
                  </a:solidFill>
                  <a:miter lim="800000"/>
                </a:ln>
              </a:rPr>
              <a:t>Elevator MQTT Team E</a:t>
            </a:r>
            <a:endParaRPr lang="de-AT" sz="8000" dirty="0">
              <a:ln w="22225">
                <a:solidFill>
                  <a:schemeClr val="tx1"/>
                </a:solidFill>
                <a:miter lim="800000"/>
              </a:ln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D528142-E30F-CDD3-87B7-2D1705E598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5200" y="4572002"/>
            <a:ext cx="10261600" cy="1202995"/>
          </a:xfrm>
        </p:spPr>
        <p:txBody>
          <a:bodyPr>
            <a:normAutofit/>
          </a:bodyPr>
          <a:lstStyle/>
          <a:p>
            <a:pPr algn="l"/>
            <a:r>
              <a:rPr lang="de-DE" sz="3200" dirty="0"/>
              <a:t>Pascal Lang, Roland Lux, Kenan </a:t>
            </a:r>
            <a:r>
              <a:rPr lang="de-DE" sz="3200" dirty="0" err="1"/>
              <a:t>Veladzic</a:t>
            </a:r>
            <a:endParaRPr lang="de-DE" sz="3200" dirty="0"/>
          </a:p>
          <a:p>
            <a:pPr algn="l"/>
            <a:r>
              <a:rPr lang="de-DE" dirty="0"/>
              <a:t>Hagenberg, </a:t>
            </a:r>
            <a:fld id="{9E3EA147-EB12-4F96-8CF2-1E82181BB974}" type="datetime1">
              <a:rPr lang="de-DE" smtClean="0"/>
              <a:t>16.01.2024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4436984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 descr="Ein Bild, das Text, Screenshot, Rechteck, Im Haus enthält.&#10;&#10;Automatisch generierte Beschreibung">
            <a:extLst>
              <a:ext uri="{FF2B5EF4-FFF2-40B4-BE49-F238E27FC236}">
                <a16:creationId xmlns:a16="http://schemas.microsoft.com/office/drawing/2014/main" id="{AAA3AF18-7EB1-FCBF-FFB1-9B674CB481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966857"/>
          </a:xfr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12B35B92-B516-30F4-8B6F-3215E89931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9058" y="174458"/>
            <a:ext cx="6479005" cy="1130968"/>
          </a:xfrm>
          <a:solidFill>
            <a:srgbClr val="D7E8F0"/>
          </a:solidFill>
        </p:spPr>
        <p:txBody>
          <a:bodyPr>
            <a:normAutofit fontScale="90000"/>
          </a:bodyPr>
          <a:lstStyle/>
          <a:p>
            <a:pPr algn="ctr"/>
            <a:r>
              <a:rPr lang="de-DE" dirty="0"/>
              <a:t>Live Demonstration</a:t>
            </a:r>
            <a:br>
              <a:rPr lang="de-DE" dirty="0"/>
            </a:br>
            <a:r>
              <a:rPr lang="de-DE" sz="3600" dirty="0"/>
              <a:t>Elevator Controller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9359529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4C9353-D811-BD3C-DFFF-0C7123D2AD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Projekt- und Produkt-Qualität</a:t>
            </a:r>
            <a:br>
              <a:rPr lang="de-DE" dirty="0"/>
            </a:br>
            <a:r>
              <a:rPr lang="de-AT" sz="2400" dirty="0" err="1"/>
              <a:t>Build</a:t>
            </a:r>
            <a:r>
              <a:rPr lang="de-AT" sz="2400" dirty="0"/>
              <a:t> </a:t>
            </a:r>
            <a:r>
              <a:rPr lang="de-AT" sz="2400" dirty="0" err="1"/>
              <a:t>automation</a:t>
            </a:r>
            <a:r>
              <a:rPr lang="de-AT" sz="2400" dirty="0"/>
              <a:t> / </a:t>
            </a:r>
            <a:r>
              <a:rPr lang="de-AT" sz="2400" dirty="0" err="1"/>
              <a:t>Automated</a:t>
            </a:r>
            <a:r>
              <a:rPr lang="de-AT" sz="2400" dirty="0"/>
              <a:t> </a:t>
            </a:r>
            <a:r>
              <a:rPr lang="de-AT" sz="2400" dirty="0" err="1"/>
              <a:t>test</a:t>
            </a:r>
            <a:r>
              <a:rPr lang="de-AT" sz="2400" dirty="0"/>
              <a:t> </a:t>
            </a:r>
            <a:r>
              <a:rPr lang="de-AT" sz="2400" dirty="0" err="1"/>
              <a:t>execution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BA40D25-0ED3-8FBF-E003-98158464A3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>
              <a:lnSpc>
                <a:spcPct val="150000"/>
              </a:lnSpc>
            </a:pPr>
            <a:r>
              <a:rPr lang="en-US" dirty="0"/>
              <a:t>GitHub Actions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Build-Pipeline bei Pull-Request auf Master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Automatisches Ausführen aller Testfälle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SonarCloud Analyse</a:t>
            </a:r>
          </a:p>
          <a:p>
            <a:pPr lvl="2">
              <a:lnSpc>
                <a:spcPct val="150000"/>
              </a:lnSpc>
            </a:pPr>
            <a:r>
              <a:rPr lang="en-US" dirty="0"/>
              <a:t>80% Coverage für neuen Code</a:t>
            </a:r>
          </a:p>
          <a:p>
            <a:pPr>
              <a:lnSpc>
                <a:spcPct val="150000"/>
              </a:lnSpc>
            </a:pPr>
            <a:endParaRPr lang="de-AT" dirty="0"/>
          </a:p>
        </p:txBody>
      </p:sp>
      <p:pic>
        <p:nvPicPr>
          <p:cNvPr id="5" name="Grafik 4" descr="Ein Bild, das Schrift, Grafiken, Logo, weiß enthält.&#10;&#10;Automatisch generierte Beschreibung">
            <a:extLst>
              <a:ext uri="{FF2B5EF4-FFF2-40B4-BE49-F238E27FC236}">
                <a16:creationId xmlns:a16="http://schemas.microsoft.com/office/drawing/2014/main" id="{E7A29BD2-03FD-F9CA-730F-4025CB3D4D0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70" r="21973"/>
          <a:stretch/>
        </p:blipFill>
        <p:spPr>
          <a:xfrm>
            <a:off x="6263831" y="2325376"/>
            <a:ext cx="3882887" cy="3358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2952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8BC30DC-E1CD-532B-EB14-9EFD9449F3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Titel 1">
            <a:extLst>
              <a:ext uri="{FF2B5EF4-FFF2-40B4-BE49-F238E27FC236}">
                <a16:creationId xmlns:a16="http://schemas.microsoft.com/office/drawing/2014/main" id="{4B38CFE6-BA85-A0DC-D0B0-6D0DD4A26A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</p:spPr>
        <p:txBody>
          <a:bodyPr/>
          <a:lstStyle/>
          <a:p>
            <a:r>
              <a:rPr lang="de-DE" dirty="0"/>
              <a:t>Projekt- und Produkt-Qualität</a:t>
            </a:r>
            <a:br>
              <a:rPr lang="de-DE" dirty="0"/>
            </a:br>
            <a:r>
              <a:rPr lang="de-AT" sz="2400" dirty="0" err="1"/>
              <a:t>Build</a:t>
            </a:r>
            <a:r>
              <a:rPr lang="de-AT" sz="2400" dirty="0"/>
              <a:t> </a:t>
            </a:r>
            <a:r>
              <a:rPr lang="de-AT" sz="2400" dirty="0" err="1"/>
              <a:t>automation</a:t>
            </a:r>
            <a:r>
              <a:rPr lang="de-AT" sz="2400" dirty="0"/>
              <a:t> / </a:t>
            </a:r>
            <a:r>
              <a:rPr lang="de-AT" sz="2400" dirty="0" err="1"/>
              <a:t>Automated</a:t>
            </a:r>
            <a:r>
              <a:rPr lang="de-AT" sz="2400" dirty="0"/>
              <a:t> </a:t>
            </a:r>
            <a:r>
              <a:rPr lang="de-AT" sz="2400" dirty="0" err="1"/>
              <a:t>test</a:t>
            </a:r>
            <a:r>
              <a:rPr lang="de-AT" sz="2400" dirty="0"/>
              <a:t> </a:t>
            </a:r>
            <a:r>
              <a:rPr lang="de-AT" sz="2400" dirty="0" err="1"/>
              <a:t>execution</a:t>
            </a:r>
            <a:endParaRPr lang="de-AT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9D0111BA-9908-B51A-46FA-671A342E90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265" y="1828800"/>
            <a:ext cx="9594573" cy="4621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1755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4C9353-D811-BD3C-DFFF-0C7123D2AD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Projekt- und Produkt-Qualität</a:t>
            </a:r>
            <a:br>
              <a:rPr lang="de-DE" dirty="0"/>
            </a:br>
            <a:r>
              <a:rPr lang="de-AT" sz="2400" dirty="0"/>
              <a:t>Static </a:t>
            </a:r>
            <a:r>
              <a:rPr lang="de-AT" sz="2400" dirty="0" err="1"/>
              <a:t>analysis</a:t>
            </a:r>
            <a:r>
              <a:rPr lang="de-AT" sz="2400" dirty="0"/>
              <a:t> </a:t>
            </a:r>
            <a:r>
              <a:rPr lang="de-AT" sz="2400" b="1" dirty="0" err="1"/>
              <a:t>SonarCloud</a:t>
            </a:r>
            <a:endParaRPr lang="de-AT" b="1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54550F40-BD41-72F7-DE2A-E38F0AE674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3240" y="1946809"/>
            <a:ext cx="7004300" cy="1325562"/>
          </a:xfrm>
          <a:prstGeom prst="rect">
            <a:avLst/>
          </a:prstGeom>
        </p:spPr>
      </p:pic>
      <p:pic>
        <p:nvPicPr>
          <p:cNvPr id="12" name="Inhaltsplatzhalter 11">
            <a:extLst>
              <a:ext uri="{FF2B5EF4-FFF2-40B4-BE49-F238E27FC236}">
                <a16:creationId xmlns:a16="http://schemas.microsoft.com/office/drawing/2014/main" id="{9EF5253F-B3AB-082A-0FC1-CDC6C5652C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533189" y="3429000"/>
            <a:ext cx="4744402" cy="3030791"/>
          </a:xfrm>
        </p:spPr>
      </p:pic>
    </p:spTree>
    <p:extLst>
      <p:ext uri="{BB962C8B-B14F-4D97-AF65-F5344CB8AC3E}">
        <p14:creationId xmlns:p14="http://schemas.microsoft.com/office/powerpoint/2010/main" val="3261513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4C9353-D811-BD3C-DFFF-0C7123D2AD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Projekt- und Produkt-Qualität</a:t>
            </a:r>
            <a:br>
              <a:rPr lang="de-DE" dirty="0"/>
            </a:br>
            <a:r>
              <a:rPr lang="de-AT" sz="2400" dirty="0"/>
              <a:t>Code Reviews</a:t>
            </a:r>
            <a:endParaRPr lang="de-AT" dirty="0"/>
          </a:p>
        </p:txBody>
      </p:sp>
      <p:graphicFrame>
        <p:nvGraphicFramePr>
          <p:cNvPr id="5" name="Inhaltsplatzhalter 2">
            <a:extLst>
              <a:ext uri="{FF2B5EF4-FFF2-40B4-BE49-F238E27FC236}">
                <a16:creationId xmlns:a16="http://schemas.microsoft.com/office/drawing/2014/main" id="{AA67640F-790D-499F-AC61-724D4019CC7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42440322"/>
              </p:ext>
            </p:extLst>
          </p:nvPr>
        </p:nvGraphicFramePr>
        <p:xfrm>
          <a:off x="1261872" y="1828800"/>
          <a:ext cx="8595360" cy="43513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412408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606FB4B-C609-07EE-F574-778A0F8B99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2036" y="419419"/>
            <a:ext cx="9692640" cy="1325562"/>
          </a:xfrm>
        </p:spPr>
        <p:txBody>
          <a:bodyPr/>
          <a:lstStyle/>
          <a:p>
            <a:r>
              <a:rPr lang="de-DE" dirty="0"/>
              <a:t>Projekt- und Produkt-Qualität</a:t>
            </a:r>
            <a:br>
              <a:rPr lang="de-DE" dirty="0"/>
            </a:br>
            <a:r>
              <a:rPr lang="en-US" sz="2800" dirty="0"/>
              <a:t>Issue </a:t>
            </a:r>
            <a:r>
              <a:rPr lang="en-US" sz="2400" dirty="0"/>
              <a:t>Management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A7D946F-0D21-3E03-829C-2375CA59F5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>
              <a:lnSpc>
                <a:spcPct val="100000"/>
              </a:lnSpc>
            </a:pPr>
            <a:r>
              <a:rPr lang="de-DE" dirty="0"/>
              <a:t>TODO in entsprechender Codestelle</a:t>
            </a:r>
          </a:p>
          <a:p>
            <a:pPr>
              <a:lnSpc>
                <a:spcPct val="100000"/>
              </a:lnSpc>
            </a:pPr>
            <a:r>
              <a:rPr lang="de-DE" dirty="0"/>
              <a:t>Bug in Ticket reporten</a:t>
            </a:r>
          </a:p>
          <a:p>
            <a:pPr lvl="1">
              <a:lnSpc>
                <a:spcPct val="100000"/>
              </a:lnSpc>
            </a:pPr>
            <a:r>
              <a:rPr lang="de-DE" dirty="0"/>
              <a:t>Entwickler assignen</a:t>
            </a:r>
          </a:p>
          <a:p>
            <a:pPr lvl="1">
              <a:lnSpc>
                <a:spcPct val="100000"/>
              </a:lnSpc>
            </a:pPr>
            <a:r>
              <a:rPr lang="de-DE" dirty="0"/>
              <a:t>Lösung reviewen</a:t>
            </a:r>
          </a:p>
          <a:p>
            <a:pPr>
              <a:lnSpc>
                <a:spcPct val="100000"/>
              </a:lnSpc>
            </a:pPr>
            <a:r>
              <a:rPr lang="de-DE" dirty="0"/>
              <a:t>Übersicht über Meilensteine</a:t>
            </a:r>
          </a:p>
          <a:p>
            <a:pPr lvl="1">
              <a:lnSpc>
                <a:spcPct val="100000"/>
              </a:lnSpc>
            </a:pPr>
            <a:r>
              <a:rPr lang="de-DE" dirty="0"/>
              <a:t>Um Überblick zu behalten</a:t>
            </a:r>
          </a:p>
        </p:txBody>
      </p:sp>
      <p:pic>
        <p:nvPicPr>
          <p:cNvPr id="6" name="Grafik 5" descr="Ein Bild, das Lupe enthält.&#10;&#10;Automatisch generierte Beschreibung">
            <a:extLst>
              <a:ext uri="{FF2B5EF4-FFF2-40B4-BE49-F238E27FC236}">
                <a16:creationId xmlns:a16="http://schemas.microsoft.com/office/drawing/2014/main" id="{D8161170-1EE3-7BBA-BFF2-501A9B0517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1165" y="1710586"/>
            <a:ext cx="3969419" cy="3969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2238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F1DE374-C962-D9CE-769D-8B0F967B5D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</p:spPr>
        <p:txBody>
          <a:bodyPr>
            <a:normAutofit/>
          </a:bodyPr>
          <a:lstStyle/>
          <a:p>
            <a:r>
              <a:rPr lang="de-DE" dirty="0"/>
              <a:t>Projekt- und Produkt-Qualität</a:t>
            </a:r>
            <a:br>
              <a:rPr lang="de-DE" dirty="0"/>
            </a:br>
            <a:r>
              <a:rPr lang="en-US" sz="2400" dirty="0"/>
              <a:t>Testing Techniques</a:t>
            </a:r>
            <a:endParaRPr lang="de-AT" dirty="0"/>
          </a:p>
        </p:txBody>
      </p:sp>
      <p:graphicFrame>
        <p:nvGraphicFramePr>
          <p:cNvPr id="5" name="Inhaltsplatzhalter 2">
            <a:extLst>
              <a:ext uri="{FF2B5EF4-FFF2-40B4-BE49-F238E27FC236}">
                <a16:creationId xmlns:a16="http://schemas.microsoft.com/office/drawing/2014/main" id="{8C889309-7CB2-0628-6A63-1C665D74725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66976860"/>
              </p:ext>
            </p:extLst>
          </p:nvPr>
        </p:nvGraphicFramePr>
        <p:xfrm>
          <a:off x="1262063" y="2013055"/>
          <a:ext cx="8785735" cy="42014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760613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22E34F8-7A57-F8F2-1E4E-E20B0B2B8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Erfahrungen</a:t>
            </a:r>
            <a:endParaRPr lang="de-AT" dirty="0"/>
          </a:p>
        </p:txBody>
      </p:sp>
      <p:graphicFrame>
        <p:nvGraphicFramePr>
          <p:cNvPr id="7" name="Inhaltsplatzhalter 2">
            <a:extLst>
              <a:ext uri="{FF2B5EF4-FFF2-40B4-BE49-F238E27FC236}">
                <a16:creationId xmlns:a16="http://schemas.microsoft.com/office/drawing/2014/main" id="{021D4E43-A661-A9FF-078C-9B0FB6D3398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5465163"/>
              </p:ext>
            </p:extLst>
          </p:nvPr>
        </p:nvGraphicFramePr>
        <p:xfrm>
          <a:off x="1261872" y="1828800"/>
          <a:ext cx="8595360" cy="43513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73919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989683EB-D202-4B4D-B1BD-8BA6965FBE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1292840" cy="68580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Inhaltsplatzhalter 9" descr="Ein Bild, das Text, Person, Screenshot, Hand enthält.&#10;&#10;Automatisch generierte Beschreibung">
            <a:extLst>
              <a:ext uri="{FF2B5EF4-FFF2-40B4-BE49-F238E27FC236}">
                <a16:creationId xmlns:a16="http://schemas.microsoft.com/office/drawing/2014/main" id="{DA0AD0DE-C0A8-F0FD-D43C-8D562C5DCA3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5" r="4390"/>
          <a:stretch/>
        </p:blipFill>
        <p:spPr>
          <a:xfrm>
            <a:off x="20" y="10"/>
            <a:ext cx="11292820" cy="685799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ED6B3118-31BB-65C5-9947-42C46A62C8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</p:spPr>
        <p:txBody>
          <a:bodyPr>
            <a:norm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Der Aufzug Algorithmus</a:t>
            </a:r>
            <a:endParaRPr lang="de-AT" dirty="0">
              <a:solidFill>
                <a:schemeClr val="bg1"/>
              </a:solidFill>
            </a:endParaRPr>
          </a:p>
        </p:txBody>
      </p:sp>
      <p:graphicFrame>
        <p:nvGraphicFramePr>
          <p:cNvPr id="24" name="Content Placeholder 13">
            <a:extLst>
              <a:ext uri="{FF2B5EF4-FFF2-40B4-BE49-F238E27FC236}">
                <a16:creationId xmlns:a16="http://schemas.microsoft.com/office/drawing/2014/main" id="{FCAE5103-E0C5-AD10-4EBA-7B153455E44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41968297"/>
              </p:ext>
            </p:extLst>
          </p:nvPr>
        </p:nvGraphicFramePr>
        <p:xfrm>
          <a:off x="1261872" y="2005739"/>
          <a:ext cx="8595360" cy="41743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186023206"/>
      </p:ext>
    </p:extLst>
  </p:cSld>
  <p:clrMapOvr>
    <a:masterClrMapping/>
  </p:clrMapOvr>
</p:sld>
</file>

<file path=ppt/theme/theme1.xml><?xml version="1.0" encoding="utf-8"?>
<a:theme xmlns:a="http://schemas.openxmlformats.org/drawingml/2006/main" name="Aussicht">
  <a:themeElements>
    <a:clrScheme name="Aussicht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Aussicht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Aussicht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Aussicht</Template>
  <TotalTime>0</TotalTime>
  <Words>164</Words>
  <Application>Microsoft Office PowerPoint</Application>
  <PresentationFormat>Breitbild</PresentationFormat>
  <Paragraphs>37</Paragraphs>
  <Slides>10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10</vt:i4>
      </vt:variant>
    </vt:vector>
  </HeadingPairs>
  <TitlesOfParts>
    <vt:vector size="15" baseType="lpstr">
      <vt:lpstr>Arial</vt:lpstr>
      <vt:lpstr>Century Schoolbook</vt:lpstr>
      <vt:lpstr>Wingdings</vt:lpstr>
      <vt:lpstr>Wingdings 2</vt:lpstr>
      <vt:lpstr>Aussicht</vt:lpstr>
      <vt:lpstr>Elevator MQTT Team E</vt:lpstr>
      <vt:lpstr>Projekt- und Produkt-Qualität Build automation / Automated test execution</vt:lpstr>
      <vt:lpstr>Projekt- und Produkt-Qualität Build automation / Automated test execution</vt:lpstr>
      <vt:lpstr>Projekt- und Produkt-Qualität Static analysis SonarCloud</vt:lpstr>
      <vt:lpstr>Projekt- und Produkt-Qualität Code Reviews</vt:lpstr>
      <vt:lpstr>Projekt- und Produkt-Qualität Issue Management</vt:lpstr>
      <vt:lpstr>Projekt- und Produkt-Qualität Testing Techniques</vt:lpstr>
      <vt:lpstr>Erfahrungen</vt:lpstr>
      <vt:lpstr>Der Aufzug Algorithmus</vt:lpstr>
      <vt:lpstr>Live Demonstration Elevator Controller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Elevator MQTT Team E</dc:title>
  <dc:creator>Lang Pascal - s2210567004</dc:creator>
  <cp:lastModifiedBy>Lang Pascal - s2210567004</cp:lastModifiedBy>
  <cp:revision>6</cp:revision>
  <dcterms:created xsi:type="dcterms:W3CDTF">2024-01-16T14:33:34Z</dcterms:created>
  <dcterms:modified xsi:type="dcterms:W3CDTF">2024-01-16T20:43:02Z</dcterms:modified>
</cp:coreProperties>
</file>